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56" r:id="rId2"/>
    <p:sldId id="709" r:id="rId3"/>
    <p:sldId id="710" r:id="rId4"/>
    <p:sldId id="711" r:id="rId5"/>
    <p:sldId id="712" r:id="rId6"/>
    <p:sldId id="713" r:id="rId7"/>
    <p:sldId id="714" r:id="rId8"/>
    <p:sldId id="715" r:id="rId9"/>
    <p:sldId id="716" r:id="rId10"/>
    <p:sldId id="717" r:id="rId11"/>
    <p:sldId id="718" r:id="rId12"/>
    <p:sldId id="719" r:id="rId13"/>
    <p:sldId id="720" r:id="rId14"/>
    <p:sldId id="721" r:id="rId15"/>
    <p:sldId id="722" r:id="rId16"/>
    <p:sldId id="723" r:id="rId17"/>
    <p:sldId id="724" r:id="rId18"/>
    <p:sldId id="725" r:id="rId19"/>
    <p:sldId id="726" r:id="rId20"/>
    <p:sldId id="727" r:id="rId21"/>
    <p:sldId id="728" r:id="rId22"/>
    <p:sldId id="729" r:id="rId23"/>
    <p:sldId id="730" r:id="rId24"/>
    <p:sldId id="731" r:id="rId25"/>
    <p:sldId id="732" r:id="rId26"/>
    <p:sldId id="733" r:id="rId27"/>
    <p:sldId id="738" r:id="rId28"/>
    <p:sldId id="737" r:id="rId29"/>
    <p:sldId id="736" r:id="rId30"/>
    <p:sldId id="735" r:id="rId31"/>
    <p:sldId id="734" r:id="rId32"/>
    <p:sldId id="739" r:id="rId33"/>
    <p:sldId id="740" r:id="rId34"/>
    <p:sldId id="741" r:id="rId35"/>
    <p:sldId id="742" r:id="rId36"/>
    <p:sldId id="747" r:id="rId37"/>
    <p:sldId id="743" r:id="rId38"/>
    <p:sldId id="744" r:id="rId39"/>
    <p:sldId id="745" r:id="rId40"/>
    <p:sldId id="746" r:id="rId41"/>
    <p:sldId id="748" r:id="rId42"/>
    <p:sldId id="749" r:id="rId43"/>
    <p:sldId id="750" r:id="rId44"/>
    <p:sldId id="751" r:id="rId45"/>
    <p:sldId id="754" r:id="rId46"/>
    <p:sldId id="752" r:id="rId47"/>
    <p:sldId id="753" r:id="rId48"/>
    <p:sldId id="755" r:id="rId49"/>
    <p:sldId id="756" r:id="rId50"/>
    <p:sldId id="757" r:id="rId51"/>
    <p:sldId id="758" r:id="rId52"/>
    <p:sldId id="759" r:id="rId53"/>
    <p:sldId id="760" r:id="rId54"/>
    <p:sldId id="761" r:id="rId55"/>
    <p:sldId id="762" r:id="rId56"/>
    <p:sldId id="763" r:id="rId57"/>
    <p:sldId id="765" r:id="rId58"/>
    <p:sldId id="764" r:id="rId59"/>
    <p:sldId id="766" r:id="rId60"/>
    <p:sldId id="767" r:id="rId61"/>
    <p:sldId id="768" r:id="rId62"/>
    <p:sldId id="769" r:id="rId63"/>
    <p:sldId id="770" r:id="rId64"/>
    <p:sldId id="771" r:id="rId65"/>
    <p:sldId id="772" r:id="rId66"/>
    <p:sldId id="773" r:id="rId67"/>
    <p:sldId id="774" r:id="rId68"/>
    <p:sldId id="775" r:id="rId69"/>
    <p:sldId id="776" r:id="rId70"/>
    <p:sldId id="777" r:id="rId71"/>
    <p:sldId id="778" r:id="rId72"/>
    <p:sldId id="779" r:id="rId73"/>
    <p:sldId id="780" r:id="rId74"/>
    <p:sldId id="781" r:id="rId75"/>
    <p:sldId id="782" r:id="rId76"/>
    <p:sldId id="783" r:id="rId77"/>
    <p:sldId id="784" r:id="rId78"/>
    <p:sldId id="785" r:id="rId79"/>
    <p:sldId id="786" r:id="rId80"/>
    <p:sldId id="787" r:id="rId81"/>
    <p:sldId id="820" r:id="rId82"/>
    <p:sldId id="821" r:id="rId83"/>
    <p:sldId id="822" r:id="rId84"/>
    <p:sldId id="824" r:id="rId85"/>
    <p:sldId id="823" r:id="rId86"/>
    <p:sldId id="825" r:id="rId87"/>
    <p:sldId id="832" r:id="rId88"/>
    <p:sldId id="833" r:id="rId89"/>
    <p:sldId id="834" r:id="rId90"/>
    <p:sldId id="835" r:id="rId91"/>
    <p:sldId id="836" r:id="rId92"/>
    <p:sldId id="837" r:id="rId93"/>
    <p:sldId id="838" r:id="rId94"/>
    <p:sldId id="839" r:id="rId95"/>
    <p:sldId id="841" r:id="rId96"/>
    <p:sldId id="840" r:id="rId97"/>
    <p:sldId id="842" r:id="rId98"/>
    <p:sldId id="843" r:id="rId99"/>
    <p:sldId id="826" r:id="rId100"/>
    <p:sldId id="788" r:id="rId101"/>
    <p:sldId id="789" r:id="rId102"/>
    <p:sldId id="790" r:id="rId103"/>
    <p:sldId id="791" r:id="rId104"/>
    <p:sldId id="793" r:id="rId105"/>
    <p:sldId id="792" r:id="rId106"/>
    <p:sldId id="794" r:id="rId107"/>
    <p:sldId id="795" r:id="rId108"/>
    <p:sldId id="796" r:id="rId109"/>
    <p:sldId id="797" r:id="rId110"/>
    <p:sldId id="798" r:id="rId111"/>
    <p:sldId id="799" r:id="rId112"/>
    <p:sldId id="800" r:id="rId113"/>
    <p:sldId id="801" r:id="rId114"/>
    <p:sldId id="802" r:id="rId115"/>
    <p:sldId id="804" r:id="rId116"/>
    <p:sldId id="803" r:id="rId117"/>
    <p:sldId id="805" r:id="rId118"/>
    <p:sldId id="806" r:id="rId119"/>
    <p:sldId id="807" r:id="rId120"/>
    <p:sldId id="808" r:id="rId121"/>
    <p:sldId id="809" r:id="rId122"/>
    <p:sldId id="810" r:id="rId123"/>
    <p:sldId id="811" r:id="rId124"/>
    <p:sldId id="812" r:id="rId125"/>
    <p:sldId id="813" r:id="rId126"/>
    <p:sldId id="814" r:id="rId127"/>
    <p:sldId id="816" r:id="rId128"/>
    <p:sldId id="815" r:id="rId129"/>
    <p:sldId id="817" r:id="rId130"/>
    <p:sldId id="818" r:id="rId131"/>
    <p:sldId id="827" r:id="rId132"/>
    <p:sldId id="828" r:id="rId133"/>
    <p:sldId id="829" r:id="rId134"/>
    <p:sldId id="830" r:id="rId135"/>
    <p:sldId id="819" r:id="rId136"/>
    <p:sldId id="831" r:id="rId137"/>
    <p:sldId id="844" r:id="rId138"/>
    <p:sldId id="845" r:id="rId139"/>
    <p:sldId id="846" r:id="rId140"/>
    <p:sldId id="847" r:id="rId141"/>
    <p:sldId id="848" r:id="rId142"/>
    <p:sldId id="849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9E00"/>
    <a:srgbClr val="D18B47"/>
    <a:srgbClr val="F57BA1"/>
    <a:srgbClr val="A1C74D"/>
    <a:srgbClr val="40BEDC"/>
    <a:srgbClr val="FF7F85"/>
    <a:srgbClr val="F9F9F9"/>
    <a:srgbClr val="FFFFFF"/>
    <a:srgbClr val="247798"/>
    <a:srgbClr val="D6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93E5D-02BC-470F-8D0F-A23DB2CCB34B}" v="26" dt="2021-11-21T19:32:10.792"/>
    <p1510:client id="{F55D54D8-CB5B-7442-9AE3-80A21595AAD3}" v="41" dt="2021-11-21T10:44:01.64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 autoAdjust="0"/>
    <p:restoredTop sz="90493" autoAdjust="0"/>
  </p:normalViewPr>
  <p:slideViewPr>
    <p:cSldViewPr snapToGrid="0">
      <p:cViewPr varScale="1">
        <p:scale>
          <a:sx n="97" d="100"/>
          <a:sy n="97" d="100"/>
        </p:scale>
        <p:origin x="7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15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F55D54D8-CB5B-7442-9AE3-80A21595AAD3}"/>
    <pc:docChg chg="undo redo custSel addSld delSld modSld sldOrd">
      <pc:chgData name="Cristian Chilipirea" userId="34ab170da5908fc4" providerId="LiveId" clId="{F55D54D8-CB5B-7442-9AE3-80A21595AAD3}" dt="2021-11-21T10:44:11.003" v="1269" actId="20577"/>
      <pc:docMkLst>
        <pc:docMk/>
      </pc:docMkLst>
      <pc:sldChg chg="modSp new mod">
        <pc:chgData name="Cristian Chilipirea" userId="34ab170da5908fc4" providerId="LiveId" clId="{F55D54D8-CB5B-7442-9AE3-80A21595AAD3}" dt="2021-11-21T10:29:10.741" v="1155" actId="20577"/>
        <pc:sldMkLst>
          <pc:docMk/>
          <pc:sldMk cId="1837372134" sldId="710"/>
        </pc:sldMkLst>
        <pc:spChg chg="mod">
          <ac:chgData name="Cristian Chilipirea" userId="34ab170da5908fc4" providerId="LiveId" clId="{F55D54D8-CB5B-7442-9AE3-80A21595AAD3}" dt="2021-11-21T10:29:10.741" v="1155" actId="20577"/>
          <ac:spMkLst>
            <pc:docMk/>
            <pc:sldMk cId="1837372134" sldId="710"/>
            <ac:spMk id="3" creationId="{C04B69DD-417C-0746-8B5E-41B23A3578FE}"/>
          </ac:spMkLst>
        </pc:spChg>
        <pc:spChg chg="mod">
          <ac:chgData name="Cristian Chilipirea" userId="34ab170da5908fc4" providerId="LiveId" clId="{F55D54D8-CB5B-7442-9AE3-80A21595AAD3}" dt="2021-11-21T07:18:23.800" v="53" actId="207"/>
          <ac:spMkLst>
            <pc:docMk/>
            <pc:sldMk cId="1837372134" sldId="710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813562570" sldId="710"/>
        </pc:sldMkLst>
      </pc:sldChg>
      <pc:sldChg chg="modSp add mod ord">
        <pc:chgData name="Cristian Chilipirea" userId="34ab170da5908fc4" providerId="LiveId" clId="{F55D54D8-CB5B-7442-9AE3-80A21595AAD3}" dt="2021-11-21T07:23:57.641" v="124" actId="20578"/>
        <pc:sldMkLst>
          <pc:docMk/>
          <pc:sldMk cId="2134697138" sldId="711"/>
        </pc:sldMkLst>
        <pc:spChg chg="mod">
          <ac:chgData name="Cristian Chilipirea" userId="34ab170da5908fc4" providerId="LiveId" clId="{F55D54D8-CB5B-7442-9AE3-80A21595AAD3}" dt="2021-11-21T07:22:06.205" v="122" actId="790"/>
          <ac:spMkLst>
            <pc:docMk/>
            <pc:sldMk cId="2134697138" sldId="711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658188861" sldId="711"/>
        </pc:sldMkLst>
      </pc:sldChg>
      <pc:sldChg chg="modSp add mod">
        <pc:chgData name="Cristian Chilipirea" userId="34ab170da5908fc4" providerId="LiveId" clId="{F55D54D8-CB5B-7442-9AE3-80A21595AAD3}" dt="2021-11-21T07:25:15.380" v="213" actId="20577"/>
        <pc:sldMkLst>
          <pc:docMk/>
          <pc:sldMk cId="1920943309" sldId="712"/>
        </pc:sldMkLst>
        <pc:spChg chg="mod">
          <ac:chgData name="Cristian Chilipirea" userId="34ab170da5908fc4" providerId="LiveId" clId="{F55D54D8-CB5B-7442-9AE3-80A21595AAD3}" dt="2021-11-21T07:25:15.380" v="213" actId="20577"/>
          <ac:spMkLst>
            <pc:docMk/>
            <pc:sldMk cId="1920943309" sldId="712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287459556" sldId="712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423670107" sldId="713"/>
        </pc:sldMkLst>
      </pc:sldChg>
      <pc:sldChg chg="modSp add mod ord">
        <pc:chgData name="Cristian Chilipirea" userId="34ab170da5908fc4" providerId="LiveId" clId="{F55D54D8-CB5B-7442-9AE3-80A21595AAD3}" dt="2021-11-21T07:26:09.925" v="249" actId="20577"/>
        <pc:sldMkLst>
          <pc:docMk/>
          <pc:sldMk cId="3542730784" sldId="713"/>
        </pc:sldMkLst>
        <pc:spChg chg="mod">
          <ac:chgData name="Cristian Chilipirea" userId="34ab170da5908fc4" providerId="LiveId" clId="{F55D54D8-CB5B-7442-9AE3-80A21595AAD3}" dt="2021-11-21T07:26:09.925" v="249" actId="20577"/>
          <ac:spMkLst>
            <pc:docMk/>
            <pc:sldMk cId="3542730784" sldId="713"/>
            <ac:spMk id="4" creationId="{D0633158-A2D9-9F4C-B866-168A7AF0F705}"/>
          </ac:spMkLst>
        </pc:spChg>
      </pc:sldChg>
      <pc:sldChg chg="modSp add mod ord">
        <pc:chgData name="Cristian Chilipirea" userId="34ab170da5908fc4" providerId="LiveId" clId="{F55D54D8-CB5B-7442-9AE3-80A21595AAD3}" dt="2021-11-21T09:13:07.398" v="384" actId="207"/>
        <pc:sldMkLst>
          <pc:docMk/>
          <pc:sldMk cId="850668663" sldId="714"/>
        </pc:sldMkLst>
        <pc:spChg chg="mod">
          <ac:chgData name="Cristian Chilipirea" userId="34ab170da5908fc4" providerId="LiveId" clId="{F55D54D8-CB5B-7442-9AE3-80A21595AAD3}" dt="2021-11-21T09:13:07.398" v="384" actId="207"/>
          <ac:spMkLst>
            <pc:docMk/>
            <pc:sldMk cId="850668663" sldId="714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89938214" sldId="714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90865018" sldId="715"/>
        </pc:sldMkLst>
      </pc:sldChg>
      <pc:sldChg chg="new">
        <pc:chgData name="Cristian Chilipirea" userId="34ab170da5908fc4" providerId="LiveId" clId="{F55D54D8-CB5B-7442-9AE3-80A21595AAD3}" dt="2021-11-21T08:55:42.117" v="300" actId="680"/>
        <pc:sldMkLst>
          <pc:docMk/>
          <pc:sldMk cId="2782328080" sldId="715"/>
        </pc:sldMkLst>
      </pc:sldChg>
      <pc:sldChg chg="modSp new mod">
        <pc:chgData name="Cristian Chilipirea" userId="34ab170da5908fc4" providerId="LiveId" clId="{F55D54D8-CB5B-7442-9AE3-80A21595AAD3}" dt="2021-11-21T09:18:03.602" v="389" actId="207"/>
        <pc:sldMkLst>
          <pc:docMk/>
          <pc:sldMk cId="444721102" sldId="716"/>
        </pc:sldMkLst>
        <pc:spChg chg="mod">
          <ac:chgData name="Cristian Chilipirea" userId="34ab170da5908fc4" providerId="LiveId" clId="{F55D54D8-CB5B-7442-9AE3-80A21595AAD3}" dt="2021-11-21T08:55:57.515" v="343" actId="20577"/>
          <ac:spMkLst>
            <pc:docMk/>
            <pc:sldMk cId="444721102" sldId="716"/>
            <ac:spMk id="3" creationId="{E8A7EF3B-F1A1-DB48-974D-78F497F44C42}"/>
          </ac:spMkLst>
        </pc:spChg>
        <pc:spChg chg="mod">
          <ac:chgData name="Cristian Chilipirea" userId="34ab170da5908fc4" providerId="LiveId" clId="{F55D54D8-CB5B-7442-9AE3-80A21595AAD3}" dt="2021-11-21T09:18:03.602" v="389" actId="207"/>
          <ac:spMkLst>
            <pc:docMk/>
            <pc:sldMk cId="444721102" sldId="716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198878625" sldId="716"/>
        </pc:sldMkLst>
      </pc:sldChg>
      <pc:sldChg chg="modSp add mod">
        <pc:chgData name="Cristian Chilipirea" userId="34ab170da5908fc4" providerId="LiveId" clId="{F55D54D8-CB5B-7442-9AE3-80A21595AAD3}" dt="2021-11-21T09:28:26.537" v="461" actId="20577"/>
        <pc:sldMkLst>
          <pc:docMk/>
          <pc:sldMk cId="1897414977" sldId="717"/>
        </pc:sldMkLst>
        <pc:spChg chg="mod">
          <ac:chgData name="Cristian Chilipirea" userId="34ab170da5908fc4" providerId="LiveId" clId="{F55D54D8-CB5B-7442-9AE3-80A21595AAD3}" dt="2021-11-21T09:28:26.537" v="461" actId="20577"/>
          <ac:spMkLst>
            <pc:docMk/>
            <pc:sldMk cId="1897414977" sldId="717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902479786" sldId="717"/>
        </pc:sldMkLst>
      </pc:sldChg>
      <pc:sldChg chg="modSp add mod ord">
        <pc:chgData name="Cristian Chilipirea" userId="34ab170da5908fc4" providerId="LiveId" clId="{F55D54D8-CB5B-7442-9AE3-80A21595AAD3}" dt="2021-11-21T09:32:21.592" v="520" actId="207"/>
        <pc:sldMkLst>
          <pc:docMk/>
          <pc:sldMk cId="1327196736" sldId="718"/>
        </pc:sldMkLst>
        <pc:spChg chg="mod">
          <ac:chgData name="Cristian Chilipirea" userId="34ab170da5908fc4" providerId="LiveId" clId="{F55D54D8-CB5B-7442-9AE3-80A21595AAD3}" dt="2021-11-21T09:32:21.592" v="520" actId="207"/>
          <ac:spMkLst>
            <pc:docMk/>
            <pc:sldMk cId="1327196736" sldId="718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01288008" sldId="718"/>
        </pc:sldMkLst>
      </pc:sldChg>
      <pc:sldChg chg="modSp add mod ord">
        <pc:chgData name="Cristian Chilipirea" userId="34ab170da5908fc4" providerId="LiveId" clId="{F55D54D8-CB5B-7442-9AE3-80A21595AAD3}" dt="2021-11-21T09:42:48.072" v="615" actId="20577"/>
        <pc:sldMkLst>
          <pc:docMk/>
          <pc:sldMk cId="1185664921" sldId="719"/>
        </pc:sldMkLst>
        <pc:spChg chg="mod">
          <ac:chgData name="Cristian Chilipirea" userId="34ab170da5908fc4" providerId="LiveId" clId="{F55D54D8-CB5B-7442-9AE3-80A21595AAD3}" dt="2021-11-21T09:42:48.072" v="615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53187325" sldId="719"/>
        </pc:sldMkLst>
      </pc:sldChg>
      <pc:sldChg chg="modSp add mod ord">
        <pc:chgData name="Cristian Chilipirea" userId="34ab170da5908fc4" providerId="LiveId" clId="{F55D54D8-CB5B-7442-9AE3-80A21595AAD3}" dt="2021-11-21T09:43:27.599" v="645" actId="20577"/>
        <pc:sldMkLst>
          <pc:docMk/>
          <pc:sldMk cId="710792472" sldId="720"/>
        </pc:sldMkLst>
        <pc:spChg chg="mod">
          <ac:chgData name="Cristian Chilipirea" userId="34ab170da5908fc4" providerId="LiveId" clId="{F55D54D8-CB5B-7442-9AE3-80A21595AAD3}" dt="2021-11-21T09:43:27.599" v="645" actId="20577"/>
          <ac:spMkLst>
            <pc:docMk/>
            <pc:sldMk cId="710792472" sldId="720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274310392" sldId="720"/>
        </pc:sldMkLst>
      </pc:sldChg>
      <pc:sldChg chg="modSp add mod ord">
        <pc:chgData name="Cristian Chilipirea" userId="34ab170da5908fc4" providerId="LiveId" clId="{F55D54D8-CB5B-7442-9AE3-80A21595AAD3}" dt="2021-11-21T09:49:47.783" v="738" actId="20577"/>
        <pc:sldMkLst>
          <pc:docMk/>
          <pc:sldMk cId="1035714603" sldId="721"/>
        </pc:sldMkLst>
        <pc:spChg chg="mod">
          <ac:chgData name="Cristian Chilipirea" userId="34ab170da5908fc4" providerId="LiveId" clId="{F55D54D8-CB5B-7442-9AE3-80A21595AAD3}" dt="2021-11-21T09:49:47.783" v="738" actId="20577"/>
          <ac:spMkLst>
            <pc:docMk/>
            <pc:sldMk cId="1035714603" sldId="721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669684622" sldId="721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63476325" sldId="722"/>
        </pc:sldMkLst>
      </pc:sldChg>
      <pc:sldChg chg="modSp add mod ord">
        <pc:chgData name="Cristian Chilipirea" userId="34ab170da5908fc4" providerId="LiveId" clId="{F55D54D8-CB5B-7442-9AE3-80A21595AAD3}" dt="2021-11-21T10:15:14.450" v="1089" actId="790"/>
        <pc:sldMkLst>
          <pc:docMk/>
          <pc:sldMk cId="3922851831" sldId="722"/>
        </pc:sldMkLst>
        <pc:spChg chg="mod">
          <ac:chgData name="Cristian Chilipirea" userId="34ab170da5908fc4" providerId="LiveId" clId="{F55D54D8-CB5B-7442-9AE3-80A21595AAD3}" dt="2021-11-21T10:15:14.450" v="1089" actId="790"/>
          <ac:spMkLst>
            <pc:docMk/>
            <pc:sldMk cId="3922851831" sldId="722"/>
            <ac:spMk id="4" creationId="{FA91D514-4FD6-B84F-937D-DC3176E97DFC}"/>
          </ac:spMkLst>
        </pc:spChg>
      </pc:sldChg>
      <pc:sldChg chg="new">
        <pc:chgData name="Cristian Chilipirea" userId="34ab170da5908fc4" providerId="LiveId" clId="{F55D54D8-CB5B-7442-9AE3-80A21595AAD3}" dt="2021-11-21T09:54:17.314" v="750" actId="680"/>
        <pc:sldMkLst>
          <pc:docMk/>
          <pc:sldMk cId="641660549" sldId="723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032683005" sldId="723"/>
        </pc:sldMkLst>
      </pc:sldChg>
      <pc:sldChg chg="modSp new mod">
        <pc:chgData name="Cristian Chilipirea" userId="34ab170da5908fc4" providerId="LiveId" clId="{F55D54D8-CB5B-7442-9AE3-80A21595AAD3}" dt="2021-11-21T10:29:24.646" v="1173" actId="20577"/>
        <pc:sldMkLst>
          <pc:docMk/>
          <pc:sldMk cId="779365773" sldId="724"/>
        </pc:sldMkLst>
        <pc:spChg chg="mod">
          <ac:chgData name="Cristian Chilipirea" userId="34ab170da5908fc4" providerId="LiveId" clId="{F55D54D8-CB5B-7442-9AE3-80A21595AAD3}" dt="2021-11-21T10:29:24.646" v="1173" actId="20577"/>
          <ac:spMkLst>
            <pc:docMk/>
            <pc:sldMk cId="779365773" sldId="724"/>
            <ac:spMk id="3" creationId="{E1D0D3F4-1949-224B-927F-327843C589B1}"/>
          </ac:spMkLst>
        </pc:spChg>
        <pc:spChg chg="mod">
          <ac:chgData name="Cristian Chilipirea" userId="34ab170da5908fc4" providerId="LiveId" clId="{F55D54D8-CB5B-7442-9AE3-80A21595AAD3}" dt="2021-11-21T09:58:35.222" v="814" actId="207"/>
          <ac:spMkLst>
            <pc:docMk/>
            <pc:sldMk cId="779365773" sldId="724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31738071" sldId="724"/>
        </pc:sldMkLst>
      </pc:sldChg>
      <pc:sldChg chg="modSp add mod">
        <pc:chgData name="Cristian Chilipirea" userId="34ab170da5908fc4" providerId="LiveId" clId="{F55D54D8-CB5B-7442-9AE3-80A21595AAD3}" dt="2021-11-21T10:03:01.536" v="873" actId="20577"/>
        <pc:sldMkLst>
          <pc:docMk/>
          <pc:sldMk cId="2442435997" sldId="725"/>
        </pc:sldMkLst>
        <pc:spChg chg="mod">
          <ac:chgData name="Cristian Chilipirea" userId="34ab170da5908fc4" providerId="LiveId" clId="{F55D54D8-CB5B-7442-9AE3-80A21595AAD3}" dt="2021-11-21T10:03:01.536" v="873" actId="20577"/>
          <ac:spMkLst>
            <pc:docMk/>
            <pc:sldMk cId="2442435997" sldId="725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12021079" sldId="725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75045877" sldId="726"/>
        </pc:sldMkLst>
      </pc:sldChg>
      <pc:sldChg chg="modSp add mod ord">
        <pc:chgData name="Cristian Chilipirea" userId="34ab170da5908fc4" providerId="LiveId" clId="{F55D54D8-CB5B-7442-9AE3-80A21595AAD3}" dt="2021-11-21T10:06:16.902" v="919" actId="207"/>
        <pc:sldMkLst>
          <pc:docMk/>
          <pc:sldMk cId="2136068971" sldId="726"/>
        </pc:sldMkLst>
        <pc:spChg chg="mod">
          <ac:chgData name="Cristian Chilipirea" userId="34ab170da5908fc4" providerId="LiveId" clId="{F55D54D8-CB5B-7442-9AE3-80A21595AAD3}" dt="2021-11-21T10:06:16.902" v="919" actId="207"/>
          <ac:spMkLst>
            <pc:docMk/>
            <pc:sldMk cId="2136068971" sldId="726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942025971" sldId="727"/>
        </pc:sldMkLst>
      </pc:sldChg>
      <pc:sldChg chg="modSp add mod ord">
        <pc:chgData name="Cristian Chilipirea" userId="34ab170da5908fc4" providerId="LiveId" clId="{F55D54D8-CB5B-7442-9AE3-80A21595AAD3}" dt="2021-11-21T10:07:46.287" v="1003" actId="20577"/>
        <pc:sldMkLst>
          <pc:docMk/>
          <pc:sldMk cId="3682363642" sldId="727"/>
        </pc:sldMkLst>
        <pc:spChg chg="mod">
          <ac:chgData name="Cristian Chilipirea" userId="34ab170da5908fc4" providerId="LiveId" clId="{F55D54D8-CB5B-7442-9AE3-80A21595AAD3}" dt="2021-11-21T10:07:46.287" v="1003" actId="20577"/>
          <ac:spMkLst>
            <pc:docMk/>
            <pc:sldMk cId="3682363642" sldId="727"/>
            <ac:spMk id="4" creationId="{EE760532-871F-AB41-BEC7-3AD950279FE0}"/>
          </ac:spMkLst>
        </pc:spChg>
      </pc:sldChg>
      <pc:sldChg chg="modSp add mod ord">
        <pc:chgData name="Cristian Chilipirea" userId="34ab170da5908fc4" providerId="LiveId" clId="{F55D54D8-CB5B-7442-9AE3-80A21595AAD3}" dt="2021-11-21T10:14:30.722" v="1054" actId="20577"/>
        <pc:sldMkLst>
          <pc:docMk/>
          <pc:sldMk cId="1503003254" sldId="728"/>
        </pc:sldMkLst>
        <pc:spChg chg="mod">
          <ac:chgData name="Cristian Chilipirea" userId="34ab170da5908fc4" providerId="LiveId" clId="{F55D54D8-CB5B-7442-9AE3-80A21595AAD3}" dt="2021-11-21T10:14:30.722" v="1054" actId="20577"/>
          <ac:spMkLst>
            <pc:docMk/>
            <pc:sldMk cId="1503003254" sldId="728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646723221" sldId="728"/>
        </pc:sldMkLst>
      </pc:sldChg>
      <pc:sldChg chg="modSp add mod ord">
        <pc:chgData name="Cristian Chilipirea" userId="34ab170da5908fc4" providerId="LiveId" clId="{F55D54D8-CB5B-7442-9AE3-80A21595AAD3}" dt="2021-11-21T10:14:48.728" v="1086" actId="5793"/>
        <pc:sldMkLst>
          <pc:docMk/>
          <pc:sldMk cId="227665008" sldId="729"/>
        </pc:sldMkLst>
        <pc:spChg chg="mod">
          <ac:chgData name="Cristian Chilipirea" userId="34ab170da5908fc4" providerId="LiveId" clId="{F55D54D8-CB5B-7442-9AE3-80A21595AAD3}" dt="2021-11-21T10:14:48.728" v="1086" actId="5793"/>
          <ac:spMkLst>
            <pc:docMk/>
            <pc:sldMk cId="227665008" sldId="729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183233071" sldId="729"/>
        </pc:sldMkLst>
      </pc:sldChg>
      <pc:sldChg chg="modSp add mod ord">
        <pc:chgData name="Cristian Chilipirea" userId="34ab170da5908fc4" providerId="LiveId" clId="{F55D54D8-CB5B-7442-9AE3-80A21595AAD3}" dt="2021-11-21T10:15:21.704" v="1091" actId="20577"/>
        <pc:sldMkLst>
          <pc:docMk/>
          <pc:sldMk cId="1792251378" sldId="730"/>
        </pc:sldMkLst>
        <pc:spChg chg="mod">
          <ac:chgData name="Cristian Chilipirea" userId="34ab170da5908fc4" providerId="LiveId" clId="{F55D54D8-CB5B-7442-9AE3-80A21595AAD3}" dt="2021-11-21T10:15:21.704" v="1091" actId="20577"/>
          <ac:spMkLst>
            <pc:docMk/>
            <pc:sldMk cId="1792251378" sldId="730"/>
            <ac:spMk id="4" creationId="{EE760532-871F-AB41-BEC7-3AD950279FE0}"/>
          </ac:spMkLst>
        </pc:spChg>
      </pc:sldChg>
      <pc:sldChg chg="new">
        <pc:chgData name="Cristian Chilipirea" userId="34ab170da5908fc4" providerId="LiveId" clId="{F55D54D8-CB5B-7442-9AE3-80A21595AAD3}" dt="2021-11-21T10:20:13.122" v="1092" actId="680"/>
        <pc:sldMkLst>
          <pc:docMk/>
          <pc:sldMk cId="1912774674" sldId="731"/>
        </pc:sldMkLst>
      </pc:sldChg>
      <pc:sldChg chg="modSp new mod">
        <pc:chgData name="Cristian Chilipirea" userId="34ab170da5908fc4" providerId="LiveId" clId="{F55D54D8-CB5B-7442-9AE3-80A21595AAD3}" dt="2021-11-21T10:32:33.357" v="1190" actId="207"/>
        <pc:sldMkLst>
          <pc:docMk/>
          <pc:sldMk cId="786276604" sldId="732"/>
        </pc:sldMkLst>
        <pc:spChg chg="mod">
          <ac:chgData name="Cristian Chilipirea" userId="34ab170da5908fc4" providerId="LiveId" clId="{F55D54D8-CB5B-7442-9AE3-80A21595AAD3}" dt="2021-11-21T10:31:25.491" v="1184" actId="20577"/>
          <ac:spMkLst>
            <pc:docMk/>
            <pc:sldMk cId="786276604" sldId="732"/>
            <ac:spMk id="3" creationId="{F35F31CD-0864-EF48-9A35-F6B7E0BF47E3}"/>
          </ac:spMkLst>
        </pc:spChg>
        <pc:spChg chg="mod">
          <ac:chgData name="Cristian Chilipirea" userId="34ab170da5908fc4" providerId="LiveId" clId="{F55D54D8-CB5B-7442-9AE3-80A21595AAD3}" dt="2021-11-21T10:32:33.357" v="1190" actId="207"/>
          <ac:spMkLst>
            <pc:docMk/>
            <pc:sldMk cId="786276604" sldId="732"/>
            <ac:spMk id="4" creationId="{747888B5-D0EA-F14D-9510-57F1C50997F0}"/>
          </ac:spMkLst>
        </pc:spChg>
      </pc:sldChg>
      <pc:sldChg chg="modSp add mod ord">
        <pc:chgData name="Cristian Chilipirea" userId="34ab170da5908fc4" providerId="LiveId" clId="{F55D54D8-CB5B-7442-9AE3-80A21595AAD3}" dt="2021-11-21T10:42:23.350" v="1252" actId="20577"/>
        <pc:sldMkLst>
          <pc:docMk/>
          <pc:sldMk cId="4227510867" sldId="733"/>
        </pc:sldMkLst>
        <pc:spChg chg="mod">
          <ac:chgData name="Cristian Chilipirea" userId="34ab170da5908fc4" providerId="LiveId" clId="{F55D54D8-CB5B-7442-9AE3-80A21595AAD3}" dt="2021-11-21T10:42:23.350" v="1252" actId="20577"/>
          <ac:spMkLst>
            <pc:docMk/>
            <pc:sldMk cId="4227510867" sldId="733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8:30.016" v="1229" actId="20577"/>
        <pc:sldMkLst>
          <pc:docMk/>
          <pc:sldMk cId="2593504032" sldId="734"/>
        </pc:sldMkLst>
        <pc:spChg chg="mod">
          <ac:chgData name="Cristian Chilipirea" userId="34ab170da5908fc4" providerId="LiveId" clId="{F55D54D8-CB5B-7442-9AE3-80A21595AAD3}" dt="2021-11-21T10:38:30.016" v="1229" actId="20577"/>
          <ac:spMkLst>
            <pc:docMk/>
            <pc:sldMk cId="2593504032" sldId="734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52.932" v="1220" actId="207"/>
        <pc:sldMkLst>
          <pc:docMk/>
          <pc:sldMk cId="3247537976" sldId="735"/>
        </pc:sldMkLst>
        <pc:spChg chg="mod">
          <ac:chgData name="Cristian Chilipirea" userId="34ab170da5908fc4" providerId="LiveId" clId="{F55D54D8-CB5B-7442-9AE3-80A21595AAD3}" dt="2021-11-21T10:37:52.932" v="1220" actId="207"/>
          <ac:spMkLst>
            <pc:docMk/>
            <pc:sldMk cId="3247537976" sldId="735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34.401" v="1215" actId="207"/>
        <pc:sldMkLst>
          <pc:docMk/>
          <pc:sldMk cId="2556276374" sldId="736"/>
        </pc:sldMkLst>
        <pc:spChg chg="mod">
          <ac:chgData name="Cristian Chilipirea" userId="34ab170da5908fc4" providerId="LiveId" clId="{F55D54D8-CB5B-7442-9AE3-80A21595AAD3}" dt="2021-11-21T10:37:34.401" v="1215" actId="207"/>
          <ac:spMkLst>
            <pc:docMk/>
            <pc:sldMk cId="2556276374" sldId="736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6:04.575" v="1210" actId="207"/>
        <pc:sldMkLst>
          <pc:docMk/>
          <pc:sldMk cId="1592263092" sldId="737"/>
        </pc:sldMkLst>
        <pc:spChg chg="mod">
          <ac:chgData name="Cristian Chilipirea" userId="34ab170da5908fc4" providerId="LiveId" clId="{F55D54D8-CB5B-7442-9AE3-80A21595AAD3}" dt="2021-11-21T10:36:04.575" v="1210" actId="207"/>
          <ac:spMkLst>
            <pc:docMk/>
            <pc:sldMk cId="1592263092" sldId="737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44:11.003" v="1269" actId="20577"/>
        <pc:sldMkLst>
          <pc:docMk/>
          <pc:sldMk cId="2501303955" sldId="738"/>
        </pc:sldMkLst>
        <pc:spChg chg="mod">
          <ac:chgData name="Cristian Chilipirea" userId="34ab170da5908fc4" providerId="LiveId" clId="{F55D54D8-CB5B-7442-9AE3-80A21595AAD3}" dt="2021-11-21T10:44:11.003" v="1269" actId="20577"/>
          <ac:spMkLst>
            <pc:docMk/>
            <pc:sldMk cId="2501303955" sldId="738"/>
            <ac:spMk id="4" creationId="{747888B5-D0EA-F14D-9510-57F1C50997F0}"/>
          </ac:spMkLst>
        </pc:spChg>
      </pc:sldChg>
    </pc:docChg>
  </pc:docChgLst>
  <pc:docChgLst>
    <pc:chgData name="Cristian Chilipirea" userId="34ab170da5908fc4" providerId="LiveId" clId="{23A93E5D-02BC-470F-8D0F-A23DB2CCB34B}"/>
    <pc:docChg chg="undo redo custSel addSld delSld modSld sldOrd">
      <pc:chgData name="Cristian Chilipirea" userId="34ab170da5908fc4" providerId="LiveId" clId="{23A93E5D-02BC-470F-8D0F-A23DB2CCB34B}" dt="2021-11-21T23:35:03.125" v="6241"/>
      <pc:docMkLst>
        <pc:docMk/>
      </pc:docMkLst>
      <pc:sldChg chg="modSp mod">
        <pc:chgData name="Cristian Chilipirea" userId="34ab170da5908fc4" providerId="LiveId" clId="{23A93E5D-02BC-470F-8D0F-A23DB2CCB34B}" dt="2021-11-21T16:02:16.261" v="394" actId="20577"/>
        <pc:sldMkLst>
          <pc:docMk/>
          <pc:sldMk cId="444721102" sldId="716"/>
        </pc:sldMkLst>
        <pc:spChg chg="mod">
          <ac:chgData name="Cristian Chilipirea" userId="34ab170da5908fc4" providerId="LiveId" clId="{23A93E5D-02BC-470F-8D0F-A23DB2CCB34B}" dt="2021-11-21T16:02:16.261" v="394" actId="20577"/>
          <ac:spMkLst>
            <pc:docMk/>
            <pc:sldMk cId="444721102" sldId="716"/>
            <ac:spMk id="3" creationId="{E8A7EF3B-F1A1-DB48-974D-78F497F44C42}"/>
          </ac:spMkLst>
        </pc:spChg>
      </pc:sldChg>
      <pc:sldChg chg="modSp mod">
        <pc:chgData name="Cristian Chilipirea" userId="34ab170da5908fc4" providerId="LiveId" clId="{23A93E5D-02BC-470F-8D0F-A23DB2CCB34B}" dt="2021-11-21T15:37:34.320" v="42" actId="20577"/>
        <pc:sldMkLst>
          <pc:docMk/>
          <pc:sldMk cId="1185664921" sldId="719"/>
        </pc:sldMkLst>
        <pc:spChg chg="mod">
          <ac:chgData name="Cristian Chilipirea" userId="34ab170da5908fc4" providerId="LiveId" clId="{23A93E5D-02BC-470F-8D0F-A23DB2CCB34B}" dt="2021-11-21T15:37:34.320" v="42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modSp mod">
        <pc:chgData name="Cristian Chilipirea" userId="34ab170da5908fc4" providerId="LiveId" clId="{23A93E5D-02BC-470F-8D0F-A23DB2CCB34B}" dt="2021-11-21T15:38:15.345" v="50" actId="20577"/>
        <pc:sldMkLst>
          <pc:docMk/>
          <pc:sldMk cId="3247537976" sldId="735"/>
        </pc:sldMkLst>
        <pc:spChg chg="mod">
          <ac:chgData name="Cristian Chilipirea" userId="34ab170da5908fc4" providerId="LiveId" clId="{23A93E5D-02BC-470F-8D0F-A23DB2CCB34B}" dt="2021-11-21T15:38:15.345" v="50" actId="20577"/>
          <ac:spMkLst>
            <pc:docMk/>
            <pc:sldMk cId="3247537976" sldId="735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55.889" v="46" actId="20577"/>
        <pc:sldMkLst>
          <pc:docMk/>
          <pc:sldMk cId="2556276374" sldId="736"/>
        </pc:sldMkLst>
        <pc:spChg chg="mod">
          <ac:chgData name="Cristian Chilipirea" userId="34ab170da5908fc4" providerId="LiveId" clId="{23A93E5D-02BC-470F-8D0F-A23DB2CCB34B}" dt="2021-11-21T15:37:55.889" v="46" actId="20577"/>
          <ac:spMkLst>
            <pc:docMk/>
            <pc:sldMk cId="2556276374" sldId="736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12.309" v="37" actId="27636"/>
        <pc:sldMkLst>
          <pc:docMk/>
          <pc:sldMk cId="1592263092" sldId="737"/>
        </pc:sldMkLst>
        <pc:spChg chg="mod">
          <ac:chgData name="Cristian Chilipirea" userId="34ab170da5908fc4" providerId="LiveId" clId="{23A93E5D-02BC-470F-8D0F-A23DB2CCB34B}" dt="2021-11-21T15:37:12.309" v="37" actId="27636"/>
          <ac:spMkLst>
            <pc:docMk/>
            <pc:sldMk cId="1592263092" sldId="737"/>
            <ac:spMk id="4" creationId="{747888B5-D0EA-F14D-9510-57F1C50997F0}"/>
          </ac:spMkLst>
        </pc:spChg>
      </pc:sldChg>
      <pc:sldChg chg="new">
        <pc:chgData name="Cristian Chilipirea" userId="34ab170da5908fc4" providerId="LiveId" clId="{23A93E5D-02BC-470F-8D0F-A23DB2CCB34B}" dt="2021-11-21T15:40:58.547" v="51" actId="680"/>
        <pc:sldMkLst>
          <pc:docMk/>
          <pc:sldMk cId="3386117071" sldId="739"/>
        </pc:sldMkLst>
      </pc:sldChg>
      <pc:sldChg chg="addSp delSp modSp new mod">
        <pc:chgData name="Cristian Chilipirea" userId="34ab170da5908fc4" providerId="LiveId" clId="{23A93E5D-02BC-470F-8D0F-A23DB2CCB34B}" dt="2021-11-21T15:55:24.649" v="251" actId="1076"/>
        <pc:sldMkLst>
          <pc:docMk/>
          <pc:sldMk cId="2271646394" sldId="740"/>
        </pc:sldMkLst>
        <pc:spChg chg="mod">
          <ac:chgData name="Cristian Chilipirea" userId="34ab170da5908fc4" providerId="LiveId" clId="{23A93E5D-02BC-470F-8D0F-A23DB2CCB34B}" dt="2021-11-21T15:54:29.270" v="239" actId="14100"/>
          <ac:spMkLst>
            <pc:docMk/>
            <pc:sldMk cId="2271646394" sldId="740"/>
            <ac:spMk id="3" creationId="{4AE6B8ED-D192-415F-8B42-6FE9535A7CF9}"/>
          </ac:spMkLst>
        </pc:spChg>
        <pc:spChg chg="del">
          <ac:chgData name="Cristian Chilipirea" userId="34ab170da5908fc4" providerId="LiveId" clId="{23A93E5D-02BC-470F-8D0F-A23DB2CCB34B}" dt="2021-11-21T15:41:01.256" v="53"/>
          <ac:spMkLst>
            <pc:docMk/>
            <pc:sldMk cId="2271646394" sldId="740"/>
            <ac:spMk id="4" creationId="{46AA4719-BF52-4632-9585-481BEE0044D8}"/>
          </ac:spMkLst>
        </pc:spChg>
        <pc:spChg chg="add del mod">
          <ac:chgData name="Cristian Chilipirea" userId="34ab170da5908fc4" providerId="LiveId" clId="{23A93E5D-02BC-470F-8D0F-A23DB2CCB34B}" dt="2021-11-21T15:55:17.079" v="249" actId="478"/>
          <ac:spMkLst>
            <pc:docMk/>
            <pc:sldMk cId="2271646394" sldId="740"/>
            <ac:spMk id="5" creationId="{7AAA7639-4B21-4072-B493-11E5359C3E4D}"/>
          </ac:spMkLst>
        </pc:spChg>
        <pc:spChg chg="add mod">
          <ac:chgData name="Cristian Chilipirea" userId="34ab170da5908fc4" providerId="LiveId" clId="{23A93E5D-02BC-470F-8D0F-A23DB2CCB34B}" dt="2021-11-21T15:55:24.649" v="251" actId="1076"/>
          <ac:spMkLst>
            <pc:docMk/>
            <pc:sldMk cId="2271646394" sldId="740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37.347" v="496" actId="20577"/>
        <pc:sldMkLst>
          <pc:docMk/>
          <pc:sldMk cId="956085075" sldId="741"/>
        </pc:sldMkLst>
        <pc:spChg chg="mod">
          <ac:chgData name="Cristian Chilipirea" userId="34ab170da5908fc4" providerId="LiveId" clId="{23A93E5D-02BC-470F-8D0F-A23DB2CCB34B}" dt="2021-11-21T16:01:35.460" v="375" actId="27636"/>
          <ac:spMkLst>
            <pc:docMk/>
            <pc:sldMk cId="956085075" sldId="741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37.347" v="496" actId="20577"/>
          <ac:spMkLst>
            <pc:docMk/>
            <pc:sldMk cId="956085075" sldId="741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48.811" v="500" actId="20577"/>
        <pc:sldMkLst>
          <pc:docMk/>
          <pc:sldMk cId="586066054" sldId="742"/>
        </pc:sldMkLst>
        <pc:spChg chg="mod">
          <ac:chgData name="Cristian Chilipirea" userId="34ab170da5908fc4" providerId="LiveId" clId="{23A93E5D-02BC-470F-8D0F-A23DB2CCB34B}" dt="2021-11-21T16:01:40.369" v="377" actId="27636"/>
          <ac:spMkLst>
            <pc:docMk/>
            <pc:sldMk cId="586066054" sldId="742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48.811" v="500" actId="20577"/>
          <ac:spMkLst>
            <pc:docMk/>
            <pc:sldMk cId="586066054" sldId="742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7:51.966" v="702" actId="14100"/>
        <pc:sldMkLst>
          <pc:docMk/>
          <pc:sldMk cId="2794929430" sldId="743"/>
        </pc:sldMkLst>
        <pc:spChg chg="mod">
          <ac:chgData name="Cristian Chilipirea" userId="34ab170da5908fc4" providerId="LiveId" clId="{23A93E5D-02BC-470F-8D0F-A23DB2CCB34B}" dt="2021-11-21T16:01:43.472" v="379" actId="27636"/>
          <ac:spMkLst>
            <pc:docMk/>
            <pc:sldMk cId="2794929430" sldId="743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7:51.966" v="702" actId="14100"/>
          <ac:spMkLst>
            <pc:docMk/>
            <pc:sldMk cId="2794929430" sldId="743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7:39:55.944" v="1865" actId="20577"/>
        <pc:sldMkLst>
          <pc:docMk/>
          <pc:sldMk cId="3789310333" sldId="744"/>
        </pc:sldMkLst>
        <pc:spChg chg="mod">
          <ac:chgData name="Cristian Chilipirea" userId="34ab170da5908fc4" providerId="LiveId" clId="{23A93E5D-02BC-470F-8D0F-A23DB2CCB34B}" dt="2021-11-21T16:01:46.181" v="381" actId="27636"/>
          <ac:spMkLst>
            <pc:docMk/>
            <pc:sldMk cId="3789310333" sldId="744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7:39:55.944" v="1865" actId="20577"/>
          <ac:spMkLst>
            <pc:docMk/>
            <pc:sldMk cId="3789310333" sldId="744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8:37.455" v="735" actId="20577"/>
        <pc:sldMkLst>
          <pc:docMk/>
          <pc:sldMk cId="3132310818" sldId="745"/>
        </pc:sldMkLst>
        <pc:spChg chg="mod">
          <ac:chgData name="Cristian Chilipirea" userId="34ab170da5908fc4" providerId="LiveId" clId="{23A93E5D-02BC-470F-8D0F-A23DB2CCB34B}" dt="2021-11-21T16:01:49.181" v="383" actId="27636"/>
          <ac:spMkLst>
            <pc:docMk/>
            <pc:sldMk cId="3132310818" sldId="745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8:37.455" v="735" actId="20577"/>
          <ac:spMkLst>
            <pc:docMk/>
            <pc:sldMk cId="3132310818" sldId="745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10:07.421" v="826" actId="255"/>
        <pc:sldMkLst>
          <pc:docMk/>
          <pc:sldMk cId="1617193624" sldId="746"/>
        </pc:sldMkLst>
        <pc:spChg chg="mod">
          <ac:chgData name="Cristian Chilipirea" userId="34ab170da5908fc4" providerId="LiveId" clId="{23A93E5D-02BC-470F-8D0F-A23DB2CCB34B}" dt="2021-11-21T16:01:52.292" v="385" actId="27636"/>
          <ac:spMkLst>
            <pc:docMk/>
            <pc:sldMk cId="1617193624" sldId="746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10:07.421" v="826" actId="255"/>
          <ac:spMkLst>
            <pc:docMk/>
            <pc:sldMk cId="1617193624" sldId="746"/>
            <ac:spMk id="6" creationId="{7522526F-B649-4404-9FC8-C3A67F177226}"/>
          </ac:spMkLst>
        </pc:spChg>
      </pc:sldChg>
      <pc:sldChg chg="modSp add mod ord">
        <pc:chgData name="Cristian Chilipirea" userId="34ab170da5908fc4" providerId="LiveId" clId="{23A93E5D-02BC-470F-8D0F-A23DB2CCB34B}" dt="2021-11-21T16:07:01.496" v="636" actId="27636"/>
        <pc:sldMkLst>
          <pc:docMk/>
          <pc:sldMk cId="970115282" sldId="747"/>
        </pc:sldMkLst>
        <pc:spChg chg="mod">
          <ac:chgData name="Cristian Chilipirea" userId="34ab170da5908fc4" providerId="LiveId" clId="{23A93E5D-02BC-470F-8D0F-A23DB2CCB34B}" dt="2021-11-21T16:07:01.496" v="636" actId="27636"/>
          <ac:spMkLst>
            <pc:docMk/>
            <pc:sldMk cId="970115282" sldId="747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5:35.295" v="536" actId="403"/>
          <ac:spMkLst>
            <pc:docMk/>
            <pc:sldMk cId="970115282" sldId="747"/>
            <ac:spMk id="6" creationId="{7522526F-B649-4404-9FC8-C3A67F177226}"/>
          </ac:spMkLst>
        </pc:spChg>
      </pc:sldChg>
      <pc:sldChg chg="new">
        <pc:chgData name="Cristian Chilipirea" userId="34ab170da5908fc4" providerId="LiveId" clId="{23A93E5D-02BC-470F-8D0F-A23DB2CCB34B}" dt="2021-11-21T16:10:10.702" v="827" actId="680"/>
        <pc:sldMkLst>
          <pc:docMk/>
          <pc:sldMk cId="1878868364" sldId="748"/>
        </pc:sldMkLst>
      </pc:sldChg>
      <pc:sldChg chg="addSp delSp modSp new mod">
        <pc:chgData name="Cristian Chilipirea" userId="34ab170da5908fc4" providerId="LiveId" clId="{23A93E5D-02BC-470F-8D0F-A23DB2CCB34B}" dt="2021-11-21T16:23:22.773" v="978" actId="20577"/>
        <pc:sldMkLst>
          <pc:docMk/>
          <pc:sldMk cId="2253715982" sldId="749"/>
        </pc:sldMkLst>
        <pc:spChg chg="mod">
          <ac:chgData name="Cristian Chilipirea" userId="34ab170da5908fc4" providerId="LiveId" clId="{23A93E5D-02BC-470F-8D0F-A23DB2CCB34B}" dt="2021-11-21T16:21:32.748" v="947" actId="20577"/>
          <ac:spMkLst>
            <pc:docMk/>
            <pc:sldMk cId="2253715982" sldId="749"/>
            <ac:spMk id="3" creationId="{D5DA9080-5DE8-404A-9CBA-5CDA320BCDE4}"/>
          </ac:spMkLst>
        </pc:spChg>
        <pc:spChg chg="add del mod">
          <ac:chgData name="Cristian Chilipirea" userId="34ab170da5908fc4" providerId="LiveId" clId="{23A93E5D-02BC-470F-8D0F-A23DB2CCB34B}" dt="2021-11-21T16:23:22.773" v="978" actId="20577"/>
          <ac:spMkLst>
            <pc:docMk/>
            <pc:sldMk cId="2253715982" sldId="749"/>
            <ac:spMk id="4" creationId="{6D58C2D9-CB45-4932-BD85-4CA8F3B7E56E}"/>
          </ac:spMkLst>
        </pc:spChg>
        <pc:spChg chg="add del mod">
          <ac:chgData name="Cristian Chilipirea" userId="34ab170da5908fc4" providerId="LiveId" clId="{23A93E5D-02BC-470F-8D0F-A23DB2CCB34B}" dt="2021-11-21T16:11:27.181" v="831"/>
          <ac:spMkLst>
            <pc:docMk/>
            <pc:sldMk cId="2253715982" sldId="749"/>
            <ac:spMk id="5" creationId="{D7E00265-76F3-4DAC-BB85-F2FDDDC7EF6D}"/>
          </ac:spMkLst>
        </pc:spChg>
        <pc:spChg chg="add del">
          <ac:chgData name="Cristian Chilipirea" userId="34ab170da5908fc4" providerId="LiveId" clId="{23A93E5D-02BC-470F-8D0F-A23DB2CCB34B}" dt="2021-11-21T16:11:31.545" v="834"/>
          <ac:spMkLst>
            <pc:docMk/>
            <pc:sldMk cId="2253715982" sldId="749"/>
            <ac:spMk id="6" creationId="{7C882EEE-32D6-46A7-A7D6-BFF6F68D7D70}"/>
          </ac:spMkLst>
        </pc:spChg>
        <pc:spChg chg="add del">
          <ac:chgData name="Cristian Chilipirea" userId="34ab170da5908fc4" providerId="LiveId" clId="{23A93E5D-02BC-470F-8D0F-A23DB2CCB34B}" dt="2021-11-21T16:11:33.766" v="836"/>
          <ac:spMkLst>
            <pc:docMk/>
            <pc:sldMk cId="2253715982" sldId="749"/>
            <ac:spMk id="7" creationId="{A3CFCE04-561B-4111-989E-CF53BF6FB0E8}"/>
          </ac:spMkLst>
        </pc:spChg>
        <pc:spChg chg="add del">
          <ac:chgData name="Cristian Chilipirea" userId="34ab170da5908fc4" providerId="LiveId" clId="{23A93E5D-02BC-470F-8D0F-A23DB2CCB34B}" dt="2021-11-21T16:11:37.981" v="838"/>
          <ac:spMkLst>
            <pc:docMk/>
            <pc:sldMk cId="2253715982" sldId="749"/>
            <ac:spMk id="8" creationId="{1FB8B868-EBEB-455C-91BD-F1B9B1AED227}"/>
          </ac:spMkLst>
        </pc:spChg>
      </pc:sldChg>
      <pc:sldChg chg="modSp add mod">
        <pc:chgData name="Cristian Chilipirea" userId="34ab170da5908fc4" providerId="LiveId" clId="{23A93E5D-02BC-470F-8D0F-A23DB2CCB34B}" dt="2021-11-21T16:28:08.752" v="1191" actId="20577"/>
        <pc:sldMkLst>
          <pc:docMk/>
          <pc:sldMk cId="3840947112" sldId="750"/>
        </pc:sldMkLst>
        <pc:spChg chg="mod">
          <ac:chgData name="Cristian Chilipirea" userId="34ab170da5908fc4" providerId="LiveId" clId="{23A93E5D-02BC-470F-8D0F-A23DB2CCB34B}" dt="2021-11-21T16:28:08.752" v="1191" actId="20577"/>
          <ac:spMkLst>
            <pc:docMk/>
            <pc:sldMk cId="3840947112" sldId="750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3:43.096" v="994" actId="20577"/>
          <ac:spMkLst>
            <pc:docMk/>
            <pc:sldMk cId="3840947112" sldId="750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8:04.880" v="1190" actId="20577"/>
        <pc:sldMkLst>
          <pc:docMk/>
          <pc:sldMk cId="2435080596" sldId="751"/>
        </pc:sldMkLst>
        <pc:spChg chg="mod">
          <ac:chgData name="Cristian Chilipirea" userId="34ab170da5908fc4" providerId="LiveId" clId="{23A93E5D-02BC-470F-8D0F-A23DB2CCB34B}" dt="2021-11-21T16:28:04.880" v="1190" actId="20577"/>
          <ac:spMkLst>
            <pc:docMk/>
            <pc:sldMk cId="2435080596" sldId="751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4:18.104" v="1039" actId="20577"/>
          <ac:spMkLst>
            <pc:docMk/>
            <pc:sldMk cId="2435080596" sldId="751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48:44.440" v="1434" actId="1076"/>
        <pc:sldMkLst>
          <pc:docMk/>
          <pc:sldMk cId="1678441717" sldId="752"/>
        </pc:sldMkLst>
        <pc:spChg chg="mod">
          <ac:chgData name="Cristian Chilipirea" userId="34ab170da5908fc4" providerId="LiveId" clId="{23A93E5D-02BC-470F-8D0F-A23DB2CCB34B}" dt="2021-11-21T16:27:52.261" v="1187" actId="20577"/>
          <ac:spMkLst>
            <pc:docMk/>
            <pc:sldMk cId="1678441717" sldId="752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48:44.440" v="1434" actId="1076"/>
          <ac:spMkLst>
            <pc:docMk/>
            <pc:sldMk cId="1678441717" sldId="752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7:56.228" v="1188" actId="20577"/>
        <pc:sldMkLst>
          <pc:docMk/>
          <pc:sldMk cId="2974407274" sldId="753"/>
        </pc:sldMkLst>
        <pc:spChg chg="mod">
          <ac:chgData name="Cristian Chilipirea" userId="34ab170da5908fc4" providerId="LiveId" clId="{23A93E5D-02BC-470F-8D0F-A23DB2CCB34B}" dt="2021-11-21T16:27:56.228" v="1188" actId="20577"/>
          <ac:spMkLst>
            <pc:docMk/>
            <pc:sldMk cId="2974407274" sldId="753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7:36.705" v="1183" actId="20577"/>
          <ac:spMkLst>
            <pc:docMk/>
            <pc:sldMk cId="2974407274" sldId="753"/>
            <ac:spMk id="4" creationId="{6D58C2D9-CB45-4932-BD85-4CA8F3B7E56E}"/>
          </ac:spMkLst>
        </pc:spChg>
      </pc:sldChg>
      <pc:sldChg chg="modSp add mod ord">
        <pc:chgData name="Cristian Chilipirea" userId="34ab170da5908fc4" providerId="LiveId" clId="{23A93E5D-02BC-470F-8D0F-A23DB2CCB34B}" dt="2021-11-21T16:27:59.812" v="1189" actId="20577"/>
        <pc:sldMkLst>
          <pc:docMk/>
          <pc:sldMk cId="1865712095" sldId="754"/>
        </pc:sldMkLst>
        <pc:spChg chg="mod">
          <ac:chgData name="Cristian Chilipirea" userId="34ab170da5908fc4" providerId="LiveId" clId="{23A93E5D-02BC-470F-8D0F-A23DB2CCB34B}" dt="2021-11-21T16:27:59.812" v="1189" actId="20577"/>
          <ac:spMkLst>
            <pc:docMk/>
            <pc:sldMk cId="1865712095" sldId="754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6:00.860" v="1146" actId="27636"/>
          <ac:spMkLst>
            <pc:docMk/>
            <pc:sldMk cId="1865712095" sldId="754"/>
            <ac:spMk id="4" creationId="{6D58C2D9-CB45-4932-BD85-4CA8F3B7E56E}"/>
          </ac:spMkLst>
        </pc:spChg>
      </pc:sldChg>
      <pc:sldChg chg="new">
        <pc:chgData name="Cristian Chilipirea" userId="34ab170da5908fc4" providerId="LiveId" clId="{23A93E5D-02BC-470F-8D0F-A23DB2CCB34B}" dt="2021-11-21T16:28:13.268" v="1192" actId="680"/>
        <pc:sldMkLst>
          <pc:docMk/>
          <pc:sldMk cId="4166786567" sldId="755"/>
        </pc:sldMkLst>
      </pc:sldChg>
      <pc:sldChg chg="modSp new mod">
        <pc:chgData name="Cristian Chilipirea" userId="34ab170da5908fc4" providerId="LiveId" clId="{23A93E5D-02BC-470F-8D0F-A23DB2CCB34B}" dt="2021-11-21T16:47:26.553" v="1307" actId="21"/>
        <pc:sldMkLst>
          <pc:docMk/>
          <pc:sldMk cId="4294905479" sldId="756"/>
        </pc:sldMkLst>
        <pc:spChg chg="mod">
          <ac:chgData name="Cristian Chilipirea" userId="34ab170da5908fc4" providerId="LiveId" clId="{23A93E5D-02BC-470F-8D0F-A23DB2CCB34B}" dt="2021-11-21T16:42:27.574" v="1247" actId="20577"/>
          <ac:spMkLst>
            <pc:docMk/>
            <pc:sldMk cId="4294905479" sldId="756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26.553" v="1307" actId="21"/>
          <ac:spMkLst>
            <pc:docMk/>
            <pc:sldMk cId="4294905479" sldId="756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32.198" v="1311"/>
        <pc:sldMkLst>
          <pc:docMk/>
          <pc:sldMk cId="1345334606" sldId="757"/>
        </pc:sldMkLst>
        <pc:spChg chg="mod">
          <ac:chgData name="Cristian Chilipirea" userId="34ab170da5908fc4" providerId="LiveId" clId="{23A93E5D-02BC-470F-8D0F-A23DB2CCB34B}" dt="2021-11-21T16:43:51.452" v="1259" actId="6549"/>
          <ac:spMkLst>
            <pc:docMk/>
            <pc:sldMk cId="1345334606" sldId="757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32.198" v="1311"/>
          <ac:spMkLst>
            <pc:docMk/>
            <pc:sldMk cId="1345334606" sldId="757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58.511" v="1355" actId="20577"/>
        <pc:sldMkLst>
          <pc:docMk/>
          <pc:sldMk cId="3746782714" sldId="758"/>
        </pc:sldMkLst>
        <pc:spChg chg="mod">
          <ac:chgData name="Cristian Chilipirea" userId="34ab170da5908fc4" providerId="LiveId" clId="{23A93E5D-02BC-470F-8D0F-A23DB2CCB34B}" dt="2021-11-21T16:43:56.189" v="1260" actId="6549"/>
          <ac:spMkLst>
            <pc:docMk/>
            <pc:sldMk cId="3746782714" sldId="758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58.511" v="1355" actId="20577"/>
          <ac:spMkLst>
            <pc:docMk/>
            <pc:sldMk cId="3746782714" sldId="758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15.506" v="1395" actId="20577"/>
        <pc:sldMkLst>
          <pc:docMk/>
          <pc:sldMk cId="1656966107" sldId="759"/>
        </pc:sldMkLst>
        <pc:spChg chg="mod">
          <ac:chgData name="Cristian Chilipirea" userId="34ab170da5908fc4" providerId="LiveId" clId="{23A93E5D-02BC-470F-8D0F-A23DB2CCB34B}" dt="2021-11-21T16:44:00.759" v="1261" actId="6549"/>
          <ac:spMkLst>
            <pc:docMk/>
            <pc:sldMk cId="1656966107" sldId="759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15.506" v="1395" actId="20577"/>
          <ac:spMkLst>
            <pc:docMk/>
            <pc:sldMk cId="1656966107" sldId="759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28.834" v="1429" actId="20577"/>
        <pc:sldMkLst>
          <pc:docMk/>
          <pc:sldMk cId="2475213713" sldId="760"/>
        </pc:sldMkLst>
        <pc:spChg chg="mod">
          <ac:chgData name="Cristian Chilipirea" userId="34ab170da5908fc4" providerId="LiveId" clId="{23A93E5D-02BC-470F-8D0F-A23DB2CCB34B}" dt="2021-11-21T16:44:06.087" v="1262" actId="6549"/>
          <ac:spMkLst>
            <pc:docMk/>
            <pc:sldMk cId="2475213713" sldId="760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28.834" v="1429" actId="20577"/>
          <ac:spMkLst>
            <pc:docMk/>
            <pc:sldMk cId="2475213713" sldId="760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50.747" v="1435"/>
        <pc:sldMkLst>
          <pc:docMk/>
          <pc:sldMk cId="3919740400" sldId="761"/>
        </pc:sldMkLst>
        <pc:spChg chg="mod">
          <ac:chgData name="Cristian Chilipirea" userId="34ab170da5908fc4" providerId="LiveId" clId="{23A93E5D-02BC-470F-8D0F-A23DB2CCB34B}" dt="2021-11-21T16:44:11.854" v="1263" actId="6549"/>
          <ac:spMkLst>
            <pc:docMk/>
            <pc:sldMk cId="3919740400" sldId="761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50.747" v="1435"/>
          <ac:spMkLst>
            <pc:docMk/>
            <pc:sldMk cId="3919740400" sldId="761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9:03.991" v="1460" actId="20577"/>
        <pc:sldMkLst>
          <pc:docMk/>
          <pc:sldMk cId="895070036" sldId="762"/>
        </pc:sldMkLst>
        <pc:spChg chg="mod">
          <ac:chgData name="Cristian Chilipirea" userId="34ab170da5908fc4" providerId="LiveId" clId="{23A93E5D-02BC-470F-8D0F-A23DB2CCB34B}" dt="2021-11-21T16:44:17.266" v="1264" actId="6549"/>
          <ac:spMkLst>
            <pc:docMk/>
            <pc:sldMk cId="895070036" sldId="762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9:03.991" v="1460" actId="20577"/>
          <ac:spMkLst>
            <pc:docMk/>
            <pc:sldMk cId="895070036" sldId="762"/>
            <ac:spMk id="4" creationId="{3869AB21-40C5-4D48-8A3C-29B3935710C7}"/>
          </ac:spMkLst>
        </pc:spChg>
      </pc:sldChg>
      <pc:sldChg chg="new">
        <pc:chgData name="Cristian Chilipirea" userId="34ab170da5908fc4" providerId="LiveId" clId="{23A93E5D-02BC-470F-8D0F-A23DB2CCB34B}" dt="2021-11-21T16:49:08.440" v="1461" actId="680"/>
        <pc:sldMkLst>
          <pc:docMk/>
          <pc:sldMk cId="1446494371" sldId="763"/>
        </pc:sldMkLst>
      </pc:sldChg>
      <pc:sldChg chg="addSp delSp modSp new mod ord">
        <pc:chgData name="Cristian Chilipirea" userId="34ab170da5908fc4" providerId="LiveId" clId="{23A93E5D-02BC-470F-8D0F-A23DB2CCB34B}" dt="2021-11-21T17:35:55.259" v="1645" actId="20577"/>
        <pc:sldMkLst>
          <pc:docMk/>
          <pc:sldMk cId="3046794398" sldId="764"/>
        </pc:sldMkLst>
        <pc:spChg chg="mod">
          <ac:chgData name="Cristian Chilipirea" userId="34ab170da5908fc4" providerId="LiveId" clId="{23A93E5D-02BC-470F-8D0F-A23DB2CCB34B}" dt="2021-11-21T17:06:28.080" v="1491" actId="20577"/>
          <ac:spMkLst>
            <pc:docMk/>
            <pc:sldMk cId="3046794398" sldId="764"/>
            <ac:spMk id="3" creationId="{3B831247-29A1-4BCF-9077-4322A1B8565F}"/>
          </ac:spMkLst>
        </pc:spChg>
        <pc:spChg chg="add del mod">
          <ac:chgData name="Cristian Chilipirea" userId="34ab170da5908fc4" providerId="LiveId" clId="{23A93E5D-02BC-470F-8D0F-A23DB2CCB34B}" dt="2021-11-21T17:35:55.259" v="1645" actId="20577"/>
          <ac:spMkLst>
            <pc:docMk/>
            <pc:sldMk cId="3046794398" sldId="764"/>
            <ac:spMk id="4" creationId="{6D82EEBB-79A1-417D-8624-8B3B67769977}"/>
          </ac:spMkLst>
        </pc:spChg>
        <pc:spChg chg="add del mod">
          <ac:chgData name="Cristian Chilipirea" userId="34ab170da5908fc4" providerId="LiveId" clId="{23A93E5D-02BC-470F-8D0F-A23DB2CCB34B}" dt="2021-11-21T17:06:41.044" v="1494"/>
          <ac:spMkLst>
            <pc:docMk/>
            <pc:sldMk cId="3046794398" sldId="764"/>
            <ac:spMk id="5" creationId="{A80396DF-8BBF-401E-95D5-8D63AD4BA388}"/>
          </ac:spMkLst>
        </pc:spChg>
      </pc:sldChg>
      <pc:sldChg chg="add">
        <pc:chgData name="Cristian Chilipirea" userId="34ab170da5908fc4" providerId="LiveId" clId="{23A93E5D-02BC-470F-8D0F-A23DB2CCB34B}" dt="2021-11-21T17:26:48.050" v="1552" actId="2890"/>
        <pc:sldMkLst>
          <pc:docMk/>
          <pc:sldMk cId="3500009263" sldId="765"/>
        </pc:sldMkLst>
      </pc:sldChg>
      <pc:sldChg chg="modSp add mod">
        <pc:chgData name="Cristian Chilipirea" userId="34ab170da5908fc4" providerId="LiveId" clId="{23A93E5D-02BC-470F-8D0F-A23DB2CCB34B}" dt="2021-11-21T17:36:07.247" v="1695" actId="20577"/>
        <pc:sldMkLst>
          <pc:docMk/>
          <pc:sldMk cId="1412786661" sldId="766"/>
        </pc:sldMkLst>
        <pc:spChg chg="mod">
          <ac:chgData name="Cristian Chilipirea" userId="34ab170da5908fc4" providerId="LiveId" clId="{23A93E5D-02BC-470F-8D0F-A23DB2CCB34B}" dt="2021-11-21T17:36:07.247" v="1695" actId="20577"/>
          <ac:spMkLst>
            <pc:docMk/>
            <pc:sldMk cId="1412786661" sldId="766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55:16.481" v="2488" actId="27636"/>
        <pc:sldMkLst>
          <pc:docMk/>
          <pc:sldMk cId="3591820353" sldId="767"/>
        </pc:sldMkLst>
        <pc:spChg chg="mod">
          <ac:chgData name="Cristian Chilipirea" userId="34ab170da5908fc4" providerId="LiveId" clId="{23A93E5D-02BC-470F-8D0F-A23DB2CCB34B}" dt="2021-11-21T17:55:16.481" v="2488" actId="27636"/>
          <ac:spMkLst>
            <pc:docMk/>
            <pc:sldMk cId="3591820353" sldId="767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8:32.778" v="1821" actId="20577"/>
        <pc:sldMkLst>
          <pc:docMk/>
          <pc:sldMk cId="638927329" sldId="768"/>
        </pc:sldMkLst>
        <pc:spChg chg="mod">
          <ac:chgData name="Cristian Chilipirea" userId="34ab170da5908fc4" providerId="LiveId" clId="{23A93E5D-02BC-470F-8D0F-A23DB2CCB34B}" dt="2021-11-21T17:38:32.778" v="1821" actId="20577"/>
          <ac:spMkLst>
            <pc:docMk/>
            <pc:sldMk cId="638927329" sldId="768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9:20.563" v="1828" actId="404"/>
        <pc:sldMkLst>
          <pc:docMk/>
          <pc:sldMk cId="238006391" sldId="769"/>
        </pc:sldMkLst>
        <pc:spChg chg="mod">
          <ac:chgData name="Cristian Chilipirea" userId="34ab170da5908fc4" providerId="LiveId" clId="{23A93E5D-02BC-470F-8D0F-A23DB2CCB34B}" dt="2021-11-21T17:39:20.563" v="1828" actId="404"/>
          <ac:spMkLst>
            <pc:docMk/>
            <pc:sldMk cId="238006391" sldId="769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05.687" v="1868"/>
        <pc:sldMkLst>
          <pc:docMk/>
          <pc:sldMk cId="741789073" sldId="770"/>
        </pc:sldMkLst>
        <pc:spChg chg="mod">
          <ac:chgData name="Cristian Chilipirea" userId="34ab170da5908fc4" providerId="LiveId" clId="{23A93E5D-02BC-470F-8D0F-A23DB2CCB34B}" dt="2021-11-21T17:40:05.687" v="1868"/>
          <ac:spMkLst>
            <pc:docMk/>
            <pc:sldMk cId="741789073" sldId="770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22.964" v="1872" actId="6549"/>
        <pc:sldMkLst>
          <pc:docMk/>
          <pc:sldMk cId="3397355729" sldId="771"/>
        </pc:sldMkLst>
        <pc:spChg chg="mod">
          <ac:chgData name="Cristian Chilipirea" userId="34ab170da5908fc4" providerId="LiveId" clId="{23A93E5D-02BC-470F-8D0F-A23DB2CCB34B}" dt="2021-11-21T17:40:22.964" v="1872" actId="6549"/>
          <ac:spMkLst>
            <pc:docMk/>
            <pc:sldMk cId="3397355729" sldId="771"/>
            <ac:spMk id="4" creationId="{6D82EEBB-79A1-417D-8624-8B3B67769977}"/>
          </ac:spMkLst>
        </pc:spChg>
      </pc:sldChg>
      <pc:sldChg chg="new">
        <pc:chgData name="Cristian Chilipirea" userId="34ab170da5908fc4" providerId="LiveId" clId="{23A93E5D-02BC-470F-8D0F-A23DB2CCB34B}" dt="2021-11-21T17:41:20.395" v="1873" actId="680"/>
        <pc:sldMkLst>
          <pc:docMk/>
          <pc:sldMk cId="3317027286" sldId="772"/>
        </pc:sldMkLst>
      </pc:sldChg>
      <pc:sldChg chg="modSp new mod">
        <pc:chgData name="Cristian Chilipirea" userId="34ab170da5908fc4" providerId="LiveId" clId="{23A93E5D-02BC-470F-8D0F-A23DB2CCB34B}" dt="2021-11-21T17:49:52.160" v="2032" actId="20577"/>
        <pc:sldMkLst>
          <pc:docMk/>
          <pc:sldMk cId="1738597501" sldId="773"/>
        </pc:sldMkLst>
        <pc:spChg chg="mod">
          <ac:chgData name="Cristian Chilipirea" userId="34ab170da5908fc4" providerId="LiveId" clId="{23A93E5D-02BC-470F-8D0F-A23DB2CCB34B}" dt="2021-11-21T17:49:52.160" v="2032" actId="20577"/>
          <ac:spMkLst>
            <pc:docMk/>
            <pc:sldMk cId="1738597501" sldId="773"/>
            <ac:spMk id="3" creationId="{32FB5A5C-0DC9-4CA1-B7DB-0628C3932011}"/>
          </ac:spMkLst>
        </pc:spChg>
        <pc:spChg chg="mod">
          <ac:chgData name="Cristian Chilipirea" userId="34ab170da5908fc4" providerId="LiveId" clId="{23A93E5D-02BC-470F-8D0F-A23DB2CCB34B}" dt="2021-11-21T17:46:26.916" v="1924" actId="207"/>
          <ac:spMkLst>
            <pc:docMk/>
            <pc:sldMk cId="1738597501" sldId="773"/>
            <ac:spMk id="4" creationId="{81BA7E32-2E86-4084-829A-D5C9577A3094}"/>
          </ac:spMkLst>
        </pc:spChg>
      </pc:sldChg>
      <pc:sldChg chg="add del ord">
        <pc:chgData name="Cristian Chilipirea" userId="34ab170da5908fc4" providerId="LiveId" clId="{23A93E5D-02BC-470F-8D0F-A23DB2CCB34B}" dt="2021-11-21T17:46:33.027" v="1925" actId="47"/>
        <pc:sldMkLst>
          <pc:docMk/>
          <pc:sldMk cId="299867610" sldId="774"/>
        </pc:sldMkLst>
      </pc:sldChg>
      <pc:sldChg chg="modSp add mod">
        <pc:chgData name="Cristian Chilipirea" userId="34ab170da5908fc4" providerId="LiveId" clId="{23A93E5D-02BC-470F-8D0F-A23DB2CCB34B}" dt="2021-11-21T17:49:58.296" v="2033" actId="20577"/>
        <pc:sldMkLst>
          <pc:docMk/>
          <pc:sldMk cId="1142172058" sldId="774"/>
        </pc:sldMkLst>
        <pc:spChg chg="mod">
          <ac:chgData name="Cristian Chilipirea" userId="34ab170da5908fc4" providerId="LiveId" clId="{23A93E5D-02BC-470F-8D0F-A23DB2CCB34B}" dt="2021-11-21T17:49:58.296" v="2033" actId="20577"/>
          <ac:spMkLst>
            <pc:docMk/>
            <pc:sldMk cId="1142172058" sldId="774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0:19.004" v="2139" actId="20577"/>
        <pc:sldMkLst>
          <pc:docMk/>
          <pc:sldMk cId="1519045613" sldId="775"/>
        </pc:sldMkLst>
        <pc:spChg chg="mod">
          <ac:chgData name="Cristian Chilipirea" userId="34ab170da5908fc4" providerId="LiveId" clId="{23A93E5D-02BC-470F-8D0F-A23DB2CCB34B}" dt="2021-11-21T17:50:19.004" v="2139" actId="20577"/>
          <ac:spMkLst>
            <pc:docMk/>
            <pc:sldMk cId="1519045613" sldId="775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00.477" v="2194" actId="207"/>
        <pc:sldMkLst>
          <pc:docMk/>
          <pc:sldMk cId="2325536828" sldId="776"/>
        </pc:sldMkLst>
        <pc:spChg chg="mod">
          <ac:chgData name="Cristian Chilipirea" userId="34ab170da5908fc4" providerId="LiveId" clId="{23A93E5D-02BC-470F-8D0F-A23DB2CCB34B}" dt="2021-11-21T17:51:00.477" v="2194" actId="207"/>
          <ac:spMkLst>
            <pc:docMk/>
            <pc:sldMk cId="2325536828" sldId="776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32.328" v="2323" actId="20577"/>
        <pc:sldMkLst>
          <pc:docMk/>
          <pc:sldMk cId="2113917463" sldId="777"/>
        </pc:sldMkLst>
        <pc:spChg chg="mod">
          <ac:chgData name="Cristian Chilipirea" userId="34ab170da5908fc4" providerId="LiveId" clId="{23A93E5D-02BC-470F-8D0F-A23DB2CCB34B}" dt="2021-11-21T17:51:32.328" v="2323" actId="20577"/>
          <ac:spMkLst>
            <pc:docMk/>
            <pc:sldMk cId="2113917463" sldId="777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40.648" v="2344" actId="20577"/>
        <pc:sldMkLst>
          <pc:docMk/>
          <pc:sldMk cId="1693467721" sldId="778"/>
        </pc:sldMkLst>
        <pc:spChg chg="mod">
          <ac:chgData name="Cristian Chilipirea" userId="34ab170da5908fc4" providerId="LiveId" clId="{23A93E5D-02BC-470F-8D0F-A23DB2CCB34B}" dt="2021-11-21T17:51:40.648" v="2344" actId="20577"/>
          <ac:spMkLst>
            <pc:docMk/>
            <pc:sldMk cId="1693467721" sldId="778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51.008" v="2376" actId="20577"/>
        <pc:sldMkLst>
          <pc:docMk/>
          <pc:sldMk cId="4159520566" sldId="779"/>
        </pc:sldMkLst>
        <pc:spChg chg="mod">
          <ac:chgData name="Cristian Chilipirea" userId="34ab170da5908fc4" providerId="LiveId" clId="{23A93E5D-02BC-470F-8D0F-A23DB2CCB34B}" dt="2021-11-21T17:51:51.008" v="2376" actId="20577"/>
          <ac:spMkLst>
            <pc:docMk/>
            <pc:sldMk cId="4159520566" sldId="779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2:04.061" v="2380"/>
        <pc:sldMkLst>
          <pc:docMk/>
          <pc:sldMk cId="1553142655" sldId="780"/>
        </pc:sldMkLst>
        <pc:spChg chg="mod">
          <ac:chgData name="Cristian Chilipirea" userId="34ab170da5908fc4" providerId="LiveId" clId="{23A93E5D-02BC-470F-8D0F-A23DB2CCB34B}" dt="2021-11-21T17:52:04.061" v="2380"/>
          <ac:spMkLst>
            <pc:docMk/>
            <pc:sldMk cId="1553142655" sldId="780"/>
            <ac:spMk id="4" creationId="{81BA7E32-2E86-4084-829A-D5C9577A3094}"/>
          </ac:spMkLst>
        </pc:spChg>
      </pc:sldChg>
      <pc:sldChg chg="new">
        <pc:chgData name="Cristian Chilipirea" userId="34ab170da5908fc4" providerId="LiveId" clId="{23A93E5D-02BC-470F-8D0F-A23DB2CCB34B}" dt="2021-11-21T17:52:57.966" v="2381" actId="680"/>
        <pc:sldMkLst>
          <pc:docMk/>
          <pc:sldMk cId="3559018275" sldId="781"/>
        </pc:sldMkLst>
      </pc:sldChg>
      <pc:sldChg chg="modSp new mod">
        <pc:chgData name="Cristian Chilipirea" userId="34ab170da5908fc4" providerId="LiveId" clId="{23A93E5D-02BC-470F-8D0F-A23DB2CCB34B}" dt="2021-11-21T17:53:58.528" v="2427" actId="20577"/>
        <pc:sldMkLst>
          <pc:docMk/>
          <pc:sldMk cId="408312422" sldId="782"/>
        </pc:sldMkLst>
        <pc:spChg chg="mod">
          <ac:chgData name="Cristian Chilipirea" userId="34ab170da5908fc4" providerId="LiveId" clId="{23A93E5D-02BC-470F-8D0F-A23DB2CCB34B}" dt="2021-11-21T17:53:58.528" v="2427" actId="20577"/>
          <ac:spMkLst>
            <pc:docMk/>
            <pc:sldMk cId="408312422" sldId="782"/>
            <ac:spMk id="3" creationId="{873789E6-22B0-4B8F-92CA-3CF91CFD73C4}"/>
          </ac:spMkLst>
        </pc:spChg>
        <pc:spChg chg="mod">
          <ac:chgData name="Cristian Chilipirea" userId="34ab170da5908fc4" providerId="LiveId" clId="{23A93E5D-02BC-470F-8D0F-A23DB2CCB34B}" dt="2021-11-21T17:53:43.241" v="2390" actId="207"/>
          <ac:spMkLst>
            <pc:docMk/>
            <pc:sldMk cId="408312422" sldId="782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6:30.096" v="2536" actId="20577"/>
        <pc:sldMkLst>
          <pc:docMk/>
          <pc:sldMk cId="2496942225" sldId="783"/>
        </pc:sldMkLst>
        <pc:spChg chg="mod">
          <ac:chgData name="Cristian Chilipirea" userId="34ab170da5908fc4" providerId="LiveId" clId="{23A93E5D-02BC-470F-8D0F-A23DB2CCB34B}" dt="2021-11-21T17:56:30.096" v="2536" actId="20577"/>
          <ac:spMkLst>
            <pc:docMk/>
            <pc:sldMk cId="2496942225" sldId="783"/>
            <ac:spMk id="4" creationId="{24A0F01C-4481-4351-ACBD-DA9EFA4E6CED}"/>
          </ac:spMkLst>
        </pc:spChg>
      </pc:sldChg>
      <pc:sldChg chg="addSp delSp modSp add mod">
        <pc:chgData name="Cristian Chilipirea" userId="34ab170da5908fc4" providerId="LiveId" clId="{23A93E5D-02BC-470F-8D0F-A23DB2CCB34B}" dt="2021-11-21T17:57:30.515" v="2645" actId="113"/>
        <pc:sldMkLst>
          <pc:docMk/>
          <pc:sldMk cId="1389871049" sldId="784"/>
        </pc:sldMkLst>
        <pc:spChg chg="mod">
          <ac:chgData name="Cristian Chilipirea" userId="34ab170da5908fc4" providerId="LiveId" clId="{23A93E5D-02BC-470F-8D0F-A23DB2CCB34B}" dt="2021-11-21T17:57:30.515" v="2645" actId="113"/>
          <ac:spMkLst>
            <pc:docMk/>
            <pc:sldMk cId="1389871049" sldId="784"/>
            <ac:spMk id="4" creationId="{24A0F01C-4481-4351-ACBD-DA9EFA4E6CED}"/>
          </ac:spMkLst>
        </pc:spChg>
        <pc:spChg chg="add del">
          <ac:chgData name="Cristian Chilipirea" userId="34ab170da5908fc4" providerId="LiveId" clId="{23A93E5D-02BC-470F-8D0F-A23DB2CCB34B}" dt="2021-11-21T17:57:20.596" v="2641"/>
          <ac:spMkLst>
            <pc:docMk/>
            <pc:sldMk cId="1389871049" sldId="784"/>
            <ac:spMk id="5" creationId="{E07266C7-29DA-4CB4-943E-0587D8002B46}"/>
          </ac:spMkLst>
        </pc:spChg>
        <pc:spChg chg="add del">
          <ac:chgData name="Cristian Chilipirea" userId="34ab170da5908fc4" providerId="LiveId" clId="{23A93E5D-02BC-470F-8D0F-A23DB2CCB34B}" dt="2021-11-21T17:57:22.283" v="2643"/>
          <ac:spMkLst>
            <pc:docMk/>
            <pc:sldMk cId="1389871049" sldId="784"/>
            <ac:spMk id="6" creationId="{4CECB0B7-5C7C-4599-B612-A3F382FCFB6D}"/>
          </ac:spMkLst>
        </pc:spChg>
      </pc:sldChg>
      <pc:sldChg chg="modSp add mod">
        <pc:chgData name="Cristian Chilipirea" userId="34ab170da5908fc4" providerId="LiveId" clId="{23A93E5D-02BC-470F-8D0F-A23DB2CCB34B}" dt="2021-11-21T17:57:50.616" v="2648"/>
        <pc:sldMkLst>
          <pc:docMk/>
          <pc:sldMk cId="760392528" sldId="785"/>
        </pc:sldMkLst>
        <pc:spChg chg="mod">
          <ac:chgData name="Cristian Chilipirea" userId="34ab170da5908fc4" providerId="LiveId" clId="{23A93E5D-02BC-470F-8D0F-A23DB2CCB34B}" dt="2021-11-21T17:57:50.616" v="2648"/>
          <ac:spMkLst>
            <pc:docMk/>
            <pc:sldMk cId="760392528" sldId="785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8:11.749" v="2725" actId="20577"/>
        <pc:sldMkLst>
          <pc:docMk/>
          <pc:sldMk cId="1967022475" sldId="786"/>
        </pc:sldMkLst>
        <pc:spChg chg="mod">
          <ac:chgData name="Cristian Chilipirea" userId="34ab170da5908fc4" providerId="LiveId" clId="{23A93E5D-02BC-470F-8D0F-A23DB2CCB34B}" dt="2021-11-21T17:58:11.749" v="2725" actId="20577"/>
          <ac:spMkLst>
            <pc:docMk/>
            <pc:sldMk cId="1967022475" sldId="786"/>
            <ac:spMk id="4" creationId="{24A0F01C-4481-4351-ACBD-DA9EFA4E6CED}"/>
          </ac:spMkLst>
        </pc:spChg>
      </pc:sldChg>
      <pc:sldChg chg="new">
        <pc:chgData name="Cristian Chilipirea" userId="34ab170da5908fc4" providerId="LiveId" clId="{23A93E5D-02BC-470F-8D0F-A23DB2CCB34B}" dt="2021-11-21T17:59:59.667" v="2726" actId="680"/>
        <pc:sldMkLst>
          <pc:docMk/>
          <pc:sldMk cId="3914707507" sldId="78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1568790482" sldId="788"/>
        </pc:sldMkLst>
        <pc:spChg chg="mod">
          <ac:chgData name="Cristian Chilipirea" userId="34ab170da5908fc4" providerId="LiveId" clId="{23A93E5D-02BC-470F-8D0F-A23DB2CCB34B}" dt="2021-11-21T18:13:08.510" v="2756" actId="20577"/>
          <ac:spMkLst>
            <pc:docMk/>
            <pc:sldMk cId="1568790482" sldId="788"/>
            <ac:spMk id="3" creationId="{CEF4BA34-DE3A-459D-9619-88E4F2233BA2}"/>
          </ac:spMkLst>
        </pc:spChg>
        <pc:spChg chg="mod">
          <ac:chgData name="Cristian Chilipirea" userId="34ab170da5908fc4" providerId="LiveId" clId="{23A93E5D-02BC-470F-8D0F-A23DB2CCB34B}" dt="2021-11-21T18:16:05.080" v="2774" actId="207"/>
          <ac:spMkLst>
            <pc:docMk/>
            <pc:sldMk cId="1568790482" sldId="788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610049886" sldId="789"/>
        </pc:sldMkLst>
        <pc:spChg chg="mod">
          <ac:chgData name="Cristian Chilipirea" userId="34ab170da5908fc4" providerId="LiveId" clId="{23A93E5D-02BC-470F-8D0F-A23DB2CCB34B}" dt="2021-11-21T18:19:06.167" v="2858" actId="20577"/>
          <ac:spMkLst>
            <pc:docMk/>
            <pc:sldMk cId="1610049886" sldId="789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26040881" sldId="790"/>
        </pc:sldMkLst>
        <pc:spChg chg="mod">
          <ac:chgData name="Cristian Chilipirea" userId="34ab170da5908fc4" providerId="LiveId" clId="{23A93E5D-02BC-470F-8D0F-A23DB2CCB34B}" dt="2021-11-21T18:20:33.548" v="2907" actId="207"/>
          <ac:spMkLst>
            <pc:docMk/>
            <pc:sldMk cId="2026040881" sldId="790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36657697" sldId="791"/>
        </pc:sldMkLst>
        <pc:spChg chg="mod">
          <ac:chgData name="Cristian Chilipirea" userId="34ab170da5908fc4" providerId="LiveId" clId="{23A93E5D-02BC-470F-8D0F-A23DB2CCB34B}" dt="2021-11-21T18:21:12.278" v="2951" actId="20577"/>
          <ac:spMkLst>
            <pc:docMk/>
            <pc:sldMk cId="436657697" sldId="791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46175749" sldId="792"/>
        </pc:sldMkLst>
        <pc:spChg chg="mod">
          <ac:chgData name="Cristian Chilipirea" userId="34ab170da5908fc4" providerId="LiveId" clId="{23A93E5D-02BC-470F-8D0F-A23DB2CCB34B}" dt="2021-11-21T18:22:45.011" v="3047"/>
          <ac:spMkLst>
            <pc:docMk/>
            <pc:sldMk cId="1046175749" sldId="792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503701" sldId="793"/>
        </pc:sldMkLst>
        <pc:spChg chg="mod">
          <ac:chgData name="Cristian Chilipirea" userId="34ab170da5908fc4" providerId="LiveId" clId="{23A93E5D-02BC-470F-8D0F-A23DB2CCB34B}" dt="2021-11-21T18:22:24.843" v="3044" actId="20577"/>
          <ac:spMkLst>
            <pc:docMk/>
            <pc:sldMk cId="40503701" sldId="793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38724949" sldId="794"/>
        </pc:sldMkLst>
        <pc:spChg chg="mod">
          <ac:chgData name="Cristian Chilipirea" userId="34ab170da5908fc4" providerId="LiveId" clId="{23A93E5D-02BC-470F-8D0F-A23DB2CCB34B}" dt="2021-11-21T18:23:44.703" v="3200" actId="20577"/>
          <ac:spMkLst>
            <pc:docMk/>
            <pc:sldMk cId="1038724949" sldId="794"/>
            <ac:spMk id="4" creationId="{86C29382-B182-41DD-88BD-EF18F30822F2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764117737" sldId="795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2005227404" sldId="796"/>
        </pc:sldMkLst>
        <pc:spChg chg="mod">
          <ac:chgData name="Cristian Chilipirea" userId="34ab170da5908fc4" providerId="LiveId" clId="{23A93E5D-02BC-470F-8D0F-A23DB2CCB34B}" dt="2021-11-21T18:24:53.698" v="3254" actId="20577"/>
          <ac:spMkLst>
            <pc:docMk/>
            <pc:sldMk cId="2005227404" sldId="796"/>
            <ac:spMk id="3" creationId="{42C5DBA7-C5BA-4DBF-A1A5-31F04BE26572}"/>
          </ac:spMkLst>
        </pc:spChg>
        <pc:spChg chg="mod">
          <ac:chgData name="Cristian Chilipirea" userId="34ab170da5908fc4" providerId="LiveId" clId="{23A93E5D-02BC-470F-8D0F-A23DB2CCB34B}" dt="2021-11-21T18:27:58.875" v="3265" actId="207"/>
          <ac:spMkLst>
            <pc:docMk/>
            <pc:sldMk cId="2005227404" sldId="796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782689796" sldId="797"/>
        </pc:sldMkLst>
        <pc:spChg chg="mod">
          <ac:chgData name="Cristian Chilipirea" userId="34ab170da5908fc4" providerId="LiveId" clId="{23A93E5D-02BC-470F-8D0F-A23DB2CCB34B}" dt="2021-11-21T18:34:35.120" v="3413" actId="20577"/>
          <ac:spMkLst>
            <pc:docMk/>
            <pc:sldMk cId="1782689796" sldId="797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47850662" sldId="798"/>
        </pc:sldMkLst>
        <pc:spChg chg="mod">
          <ac:chgData name="Cristian Chilipirea" userId="34ab170da5908fc4" providerId="LiveId" clId="{23A93E5D-02BC-470F-8D0F-A23DB2CCB34B}" dt="2021-11-21T18:34:49.071" v="3468" actId="20577"/>
          <ac:spMkLst>
            <pc:docMk/>
            <pc:sldMk cId="2747850662" sldId="798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23690134" sldId="799"/>
        </pc:sldMkLst>
        <pc:spChg chg="mod">
          <ac:chgData name="Cristian Chilipirea" userId="34ab170da5908fc4" providerId="LiveId" clId="{23A93E5D-02BC-470F-8D0F-A23DB2CCB34B}" dt="2021-11-21T18:35:40.303" v="3589" actId="20577"/>
          <ac:spMkLst>
            <pc:docMk/>
            <pc:sldMk cId="3623690134" sldId="799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42161940" sldId="800"/>
        </pc:sldMkLst>
        <pc:spChg chg="mod">
          <ac:chgData name="Cristian Chilipirea" userId="34ab170da5908fc4" providerId="LiveId" clId="{23A93E5D-02BC-470F-8D0F-A23DB2CCB34B}" dt="2021-11-21T18:36:11.404" v="3624" actId="20577"/>
          <ac:spMkLst>
            <pc:docMk/>
            <pc:sldMk cId="2942161940" sldId="800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47209969" sldId="801"/>
        </pc:sldMkLst>
        <pc:spChg chg="mod">
          <ac:chgData name="Cristian Chilipirea" userId="34ab170da5908fc4" providerId="LiveId" clId="{23A93E5D-02BC-470F-8D0F-A23DB2CCB34B}" dt="2021-11-21T18:36:29.836" v="3696" actId="20577"/>
          <ac:spMkLst>
            <pc:docMk/>
            <pc:sldMk cId="2847209969" sldId="801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90670131" sldId="802"/>
        </pc:sldMkLst>
        <pc:spChg chg="mod">
          <ac:chgData name="Cristian Chilipirea" userId="34ab170da5908fc4" providerId="LiveId" clId="{23A93E5D-02BC-470F-8D0F-A23DB2CCB34B}" dt="2021-11-21T18:36:41.527" v="3733" actId="20577"/>
          <ac:spMkLst>
            <pc:docMk/>
            <pc:sldMk cId="2490670131" sldId="802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22258320" sldId="803"/>
        </pc:sldMkLst>
        <pc:spChg chg="mod">
          <ac:chgData name="Cristian Chilipirea" userId="34ab170da5908fc4" providerId="LiveId" clId="{23A93E5D-02BC-470F-8D0F-A23DB2CCB34B}" dt="2021-11-21T18:37:37.220" v="3832" actId="20577"/>
          <ac:spMkLst>
            <pc:docMk/>
            <pc:sldMk cId="1022258320" sldId="803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21921330" sldId="804"/>
        </pc:sldMkLst>
        <pc:spChg chg="mod">
          <ac:chgData name="Cristian Chilipirea" userId="34ab170da5908fc4" providerId="LiveId" clId="{23A93E5D-02BC-470F-8D0F-A23DB2CCB34B}" dt="2021-11-21T18:37:30.508" v="3808" actId="20577"/>
          <ac:spMkLst>
            <pc:docMk/>
            <pc:sldMk cId="2821921330" sldId="804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511944061" sldId="805"/>
        </pc:sldMkLst>
        <pc:spChg chg="mod">
          <ac:chgData name="Cristian Chilipirea" userId="34ab170da5908fc4" providerId="LiveId" clId="{23A93E5D-02BC-470F-8D0F-A23DB2CCB34B}" dt="2021-11-21T18:38:20.932" v="3936" actId="20577"/>
          <ac:spMkLst>
            <pc:docMk/>
            <pc:sldMk cId="511944061" sldId="805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00529055" sldId="806"/>
        </pc:sldMkLst>
        <pc:spChg chg="mod">
          <ac:chgData name="Cristian Chilipirea" userId="34ab170da5908fc4" providerId="LiveId" clId="{23A93E5D-02BC-470F-8D0F-A23DB2CCB34B}" dt="2021-11-21T18:38:37.645" v="3939"/>
          <ac:spMkLst>
            <pc:docMk/>
            <pc:sldMk cId="2700529055" sldId="806"/>
            <ac:spMk id="4" creationId="{A558112F-DA53-46C4-8BD1-5A80BA82557B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475898105" sldId="80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216769799" sldId="808"/>
        </pc:sldMkLst>
        <pc:spChg chg="mod">
          <ac:chgData name="Cristian Chilipirea" userId="34ab170da5908fc4" providerId="LiveId" clId="{23A93E5D-02BC-470F-8D0F-A23DB2CCB34B}" dt="2021-11-21T18:39:14.080" v="3985" actId="20577"/>
          <ac:spMkLst>
            <pc:docMk/>
            <pc:sldMk cId="3216769799" sldId="808"/>
            <ac:spMk id="3" creationId="{8C4BD72E-C248-46F0-8850-8059DCB12309}"/>
          </ac:spMkLst>
        </pc:spChg>
        <pc:spChg chg="mod">
          <ac:chgData name="Cristian Chilipirea" userId="34ab170da5908fc4" providerId="LiveId" clId="{23A93E5D-02BC-470F-8D0F-A23DB2CCB34B}" dt="2021-11-21T18:50:18.409" v="4116" actId="21"/>
          <ac:spMkLst>
            <pc:docMk/>
            <pc:sldMk cId="3216769799" sldId="808"/>
            <ac:spMk id="4" creationId="{E6797955-19DD-4AC9-8D4A-07267AB92D21}"/>
          </ac:spMkLst>
        </pc:spChg>
      </pc:sldChg>
      <pc:sldChg chg="add del ord">
        <pc:chgData name="Cristian Chilipirea" userId="34ab170da5908fc4" providerId="LiveId" clId="{23A93E5D-02BC-470F-8D0F-A23DB2CCB34B}" dt="2021-11-21T18:41:08.788" v="4006" actId="47"/>
        <pc:sldMkLst>
          <pc:docMk/>
          <pc:sldMk cId="1649375493" sldId="809"/>
        </pc:sldMkLst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64722359" sldId="809"/>
        </pc:sldMkLst>
        <pc:spChg chg="mod">
          <ac:chgData name="Cristian Chilipirea" userId="34ab170da5908fc4" providerId="LiveId" clId="{23A93E5D-02BC-470F-8D0F-A23DB2CCB34B}" dt="2021-11-21T18:50:21.887" v="4120" actId="20577"/>
          <ac:spMkLst>
            <pc:docMk/>
            <pc:sldMk cId="2464722359" sldId="809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79285471" sldId="810"/>
        </pc:sldMkLst>
        <pc:spChg chg="mod">
          <ac:chgData name="Cristian Chilipirea" userId="34ab170da5908fc4" providerId="LiveId" clId="{23A93E5D-02BC-470F-8D0F-A23DB2CCB34B}" dt="2021-11-21T18:50:25.654" v="4121" actId="20577"/>
          <ac:spMkLst>
            <pc:docMk/>
            <pc:sldMk cId="2079285471" sldId="810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089482385" sldId="811"/>
        </pc:sldMkLst>
        <pc:spChg chg="mod">
          <ac:chgData name="Cristian Chilipirea" userId="34ab170da5908fc4" providerId="LiveId" clId="{23A93E5D-02BC-470F-8D0F-A23DB2CCB34B}" dt="2021-11-21T18:52:04.107" v="4146" actId="20577"/>
          <ac:spMkLst>
            <pc:docMk/>
            <pc:sldMk cId="3089482385" sldId="811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08452847" sldId="812"/>
        </pc:sldMkLst>
        <pc:spChg chg="mod">
          <ac:chgData name="Cristian Chilipirea" userId="34ab170da5908fc4" providerId="LiveId" clId="{23A93E5D-02BC-470F-8D0F-A23DB2CCB34B}" dt="2021-11-21T18:51:44.182" v="4142" actId="20577"/>
          <ac:spMkLst>
            <pc:docMk/>
            <pc:sldMk cId="4008452847" sldId="812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687818965" sldId="813"/>
        </pc:sldMkLst>
        <pc:spChg chg="mod">
          <ac:chgData name="Cristian Chilipirea" userId="34ab170da5908fc4" providerId="LiveId" clId="{23A93E5D-02BC-470F-8D0F-A23DB2CCB34B}" dt="2021-11-21T18:51:34.841" v="4138" actId="20577"/>
          <ac:spMkLst>
            <pc:docMk/>
            <pc:sldMk cId="687818965" sldId="813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530650083" sldId="814"/>
        </pc:sldMkLst>
        <pc:spChg chg="mod">
          <ac:chgData name="Cristian Chilipirea" userId="34ab170da5908fc4" providerId="LiveId" clId="{23A93E5D-02BC-470F-8D0F-A23DB2CCB34B}" dt="2021-11-21T18:51:27.627" v="4133" actId="20577"/>
          <ac:spMkLst>
            <pc:docMk/>
            <pc:sldMk cId="3530650083" sldId="814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761928137" sldId="815"/>
        </pc:sldMkLst>
        <pc:spChg chg="mod">
          <ac:chgData name="Cristian Chilipirea" userId="34ab170da5908fc4" providerId="LiveId" clId="{23A93E5D-02BC-470F-8D0F-A23DB2CCB34B}" dt="2021-11-21T18:52:41.083" v="4156" actId="20577"/>
          <ac:spMkLst>
            <pc:docMk/>
            <pc:sldMk cId="3761928137" sldId="815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82191738" sldId="816"/>
        </pc:sldMkLst>
        <pc:spChg chg="mod">
          <ac:chgData name="Cristian Chilipirea" userId="34ab170da5908fc4" providerId="LiveId" clId="{23A93E5D-02BC-470F-8D0F-A23DB2CCB34B}" dt="2021-11-21T18:52:29.030" v="4152" actId="20577"/>
          <ac:spMkLst>
            <pc:docMk/>
            <pc:sldMk cId="2982191738" sldId="816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39459389" sldId="817"/>
        </pc:sldMkLst>
        <pc:spChg chg="mod">
          <ac:chgData name="Cristian Chilipirea" userId="34ab170da5908fc4" providerId="LiveId" clId="{23A93E5D-02BC-470F-8D0F-A23DB2CCB34B}" dt="2021-11-21T18:52:58.058" v="4160" actId="20577"/>
          <ac:spMkLst>
            <pc:docMk/>
            <pc:sldMk cId="2439459389" sldId="817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373697356" sldId="818"/>
        </pc:sldMkLst>
        <pc:spChg chg="mod">
          <ac:chgData name="Cristian Chilipirea" userId="34ab170da5908fc4" providerId="LiveId" clId="{23A93E5D-02BC-470F-8D0F-A23DB2CCB34B}" dt="2021-11-21T18:53:10.982" v="4164" actId="20577"/>
          <ac:spMkLst>
            <pc:docMk/>
            <pc:sldMk cId="3373697356" sldId="818"/>
            <ac:spMk id="4" creationId="{E6797955-19DD-4AC9-8D4A-07267AB92D21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4164479631" sldId="819"/>
        </pc:sldMkLst>
      </pc:sldChg>
      <pc:sldChg chg="modSp new mod">
        <pc:chgData name="Cristian Chilipirea" userId="34ab170da5908fc4" providerId="LiveId" clId="{23A93E5D-02BC-470F-8D0F-A23DB2CCB34B}" dt="2021-11-21T18:57:57.253" v="4254" actId="14100"/>
        <pc:sldMkLst>
          <pc:docMk/>
          <pc:sldMk cId="2819945960" sldId="820"/>
        </pc:sldMkLst>
        <pc:spChg chg="mod">
          <ac:chgData name="Cristian Chilipirea" userId="34ab170da5908fc4" providerId="LiveId" clId="{23A93E5D-02BC-470F-8D0F-A23DB2CCB34B}" dt="2021-11-21T18:56:58.494" v="4248" actId="20577"/>
          <ac:spMkLst>
            <pc:docMk/>
            <pc:sldMk cId="2819945960" sldId="820"/>
            <ac:spMk id="3" creationId="{97FEECDC-58D2-41AD-9C5F-41EDBAA0A797}"/>
          </ac:spMkLst>
        </pc:spChg>
        <pc:spChg chg="mod">
          <ac:chgData name="Cristian Chilipirea" userId="34ab170da5908fc4" providerId="LiveId" clId="{23A93E5D-02BC-470F-8D0F-A23DB2CCB34B}" dt="2021-11-21T18:57:57.253" v="4254" actId="14100"/>
          <ac:spMkLst>
            <pc:docMk/>
            <pc:sldMk cId="2819945960" sldId="820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32.822" v="4330" actId="20577"/>
        <pc:sldMkLst>
          <pc:docMk/>
          <pc:sldMk cId="4233577226" sldId="821"/>
        </pc:sldMkLst>
        <pc:spChg chg="mod">
          <ac:chgData name="Cristian Chilipirea" userId="34ab170da5908fc4" providerId="LiveId" clId="{23A93E5D-02BC-470F-8D0F-A23DB2CCB34B}" dt="2021-11-21T18:59:32.822" v="4330" actId="20577"/>
          <ac:spMkLst>
            <pc:docMk/>
            <pc:sldMk cId="4233577226" sldId="821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49.346" v="4379" actId="20577"/>
        <pc:sldMkLst>
          <pc:docMk/>
          <pc:sldMk cId="3514970286" sldId="822"/>
        </pc:sldMkLst>
        <pc:spChg chg="mod">
          <ac:chgData name="Cristian Chilipirea" userId="34ab170da5908fc4" providerId="LiveId" clId="{23A93E5D-02BC-470F-8D0F-A23DB2CCB34B}" dt="2021-11-21T18:59:49.346" v="4379" actId="20577"/>
          <ac:spMkLst>
            <pc:docMk/>
            <pc:sldMk cId="3514970286" sldId="822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07.378" v="4425" actId="20577"/>
        <pc:sldMkLst>
          <pc:docMk/>
          <pc:sldMk cId="3302763769" sldId="823"/>
        </pc:sldMkLst>
        <pc:spChg chg="mod">
          <ac:chgData name="Cristian Chilipirea" userId="34ab170da5908fc4" providerId="LiveId" clId="{23A93E5D-02BC-470F-8D0F-A23DB2CCB34B}" dt="2021-11-21T19:00:07.378" v="4425" actId="20577"/>
          <ac:spMkLst>
            <pc:docMk/>
            <pc:sldMk cId="3302763769" sldId="823"/>
            <ac:spMk id="4" creationId="{3DC3CB59-3FD6-40C1-A599-94D326AEF6A9}"/>
          </ac:spMkLst>
        </pc:spChg>
      </pc:sldChg>
      <pc:sldChg chg="modSp add mod ord">
        <pc:chgData name="Cristian Chilipirea" userId="34ab170da5908fc4" providerId="LiveId" clId="{23A93E5D-02BC-470F-8D0F-A23DB2CCB34B}" dt="2021-11-21T19:00:26.797" v="4474"/>
        <pc:sldMkLst>
          <pc:docMk/>
          <pc:sldMk cId="3799515449" sldId="824"/>
        </pc:sldMkLst>
        <pc:spChg chg="mod">
          <ac:chgData name="Cristian Chilipirea" userId="34ab170da5908fc4" providerId="LiveId" clId="{23A93E5D-02BC-470F-8D0F-A23DB2CCB34B}" dt="2021-11-21T19:00:21.662" v="4472" actId="20577"/>
          <ac:spMkLst>
            <pc:docMk/>
            <pc:sldMk cId="3799515449" sldId="824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41.658" v="4478" actId="20577"/>
        <pc:sldMkLst>
          <pc:docMk/>
          <pc:sldMk cId="3919280788" sldId="825"/>
        </pc:sldMkLst>
        <pc:spChg chg="mod">
          <ac:chgData name="Cristian Chilipirea" userId="34ab170da5908fc4" providerId="LiveId" clId="{23A93E5D-02BC-470F-8D0F-A23DB2CCB34B}" dt="2021-11-21T19:00:41.658" v="4478" actId="20577"/>
          <ac:spMkLst>
            <pc:docMk/>
            <pc:sldMk cId="3919280788" sldId="825"/>
            <ac:spMk id="4" creationId="{3DC3CB59-3FD6-40C1-A599-94D326AEF6A9}"/>
          </ac:spMkLst>
        </pc:spChg>
      </pc:sldChg>
      <pc:sldChg chg="new">
        <pc:chgData name="Cristian Chilipirea" userId="34ab170da5908fc4" providerId="LiveId" clId="{23A93E5D-02BC-470F-8D0F-A23DB2CCB34B}" dt="2021-11-21T19:01:54.065" v="4479" actId="680"/>
        <pc:sldMkLst>
          <pc:docMk/>
          <pc:sldMk cId="2347728187" sldId="826"/>
        </pc:sldMkLst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3121268932" sldId="82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547803594" sldId="828"/>
        </pc:sldMkLst>
        <pc:spChg chg="mod">
          <ac:chgData name="Cristian Chilipirea" userId="34ab170da5908fc4" providerId="LiveId" clId="{23A93E5D-02BC-470F-8D0F-A23DB2CCB34B}" dt="2021-11-21T19:03:15.719" v="4530" actId="20577"/>
          <ac:spMkLst>
            <pc:docMk/>
            <pc:sldMk cId="3547803594" sldId="828"/>
            <ac:spMk id="3" creationId="{A7DFC73A-8965-449B-8BF1-A40F2CA60C55}"/>
          </ac:spMkLst>
        </pc:spChg>
        <pc:spChg chg="mod">
          <ac:chgData name="Cristian Chilipirea" userId="34ab170da5908fc4" providerId="LiveId" clId="{23A93E5D-02BC-470F-8D0F-A23DB2CCB34B}" dt="2021-11-21T19:03:27.463" v="4532" actId="207"/>
          <ac:spMkLst>
            <pc:docMk/>
            <pc:sldMk cId="3547803594" sldId="828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64343162" sldId="829"/>
        </pc:sldMkLst>
        <pc:spChg chg="mod">
          <ac:chgData name="Cristian Chilipirea" userId="34ab170da5908fc4" providerId="LiveId" clId="{23A93E5D-02BC-470F-8D0F-A23DB2CCB34B}" dt="2021-11-21T19:03:41.971" v="4556" actId="20577"/>
          <ac:spMkLst>
            <pc:docMk/>
            <pc:sldMk cId="3664343162" sldId="829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12718272" sldId="830"/>
        </pc:sldMkLst>
        <pc:spChg chg="mod">
          <ac:chgData name="Cristian Chilipirea" userId="34ab170da5908fc4" providerId="LiveId" clId="{23A93E5D-02BC-470F-8D0F-A23DB2CCB34B}" dt="2021-11-21T19:04:02.884" v="4564"/>
          <ac:spMkLst>
            <pc:docMk/>
            <pc:sldMk cId="2412718272" sldId="830"/>
            <ac:spMk id="4" creationId="{E24D697A-8ACF-423A-B72A-9B6B9D411743}"/>
          </ac:spMkLst>
        </pc:spChg>
      </pc:sldChg>
      <pc:sldChg chg="modSp new mod ord">
        <pc:chgData name="Cristian Chilipirea" userId="34ab170da5908fc4" providerId="LiveId" clId="{23A93E5D-02BC-470F-8D0F-A23DB2CCB34B}" dt="2021-11-21T19:09:13.054" v="4599"/>
        <pc:sldMkLst>
          <pc:docMk/>
          <pc:sldMk cId="674928037" sldId="831"/>
        </pc:sldMkLst>
        <pc:spChg chg="mod">
          <ac:chgData name="Cristian Chilipirea" userId="34ab170da5908fc4" providerId="LiveId" clId="{23A93E5D-02BC-470F-8D0F-A23DB2CCB34B}" dt="2021-11-21T19:04:31.484" v="4584" actId="20577"/>
          <ac:spMkLst>
            <pc:docMk/>
            <pc:sldMk cId="674928037" sldId="831"/>
            <ac:spMk id="3" creationId="{C024945E-46F2-4606-A128-BC2A91F3690E}"/>
          </ac:spMkLst>
        </pc:spChg>
        <pc:spChg chg="mod">
          <ac:chgData name="Cristian Chilipirea" userId="34ab170da5908fc4" providerId="LiveId" clId="{23A93E5D-02BC-470F-8D0F-A23DB2CCB34B}" dt="2021-11-21T19:07:35.221" v="4595" actId="207"/>
          <ac:spMkLst>
            <pc:docMk/>
            <pc:sldMk cId="674928037" sldId="831"/>
            <ac:spMk id="4" creationId="{8586877C-5696-4566-AEEA-4557ACB9EC9C}"/>
          </ac:spMkLst>
        </pc:spChg>
      </pc:sldChg>
      <pc:sldChg chg="new">
        <pc:chgData name="Cristian Chilipirea" userId="34ab170da5908fc4" providerId="LiveId" clId="{23A93E5D-02BC-470F-8D0F-A23DB2CCB34B}" dt="2021-11-21T19:11:23.267" v="4600" actId="680"/>
        <pc:sldMkLst>
          <pc:docMk/>
          <pc:sldMk cId="846901682" sldId="832"/>
        </pc:sldMkLst>
      </pc:sldChg>
      <pc:sldChg chg="modSp new mod">
        <pc:chgData name="Cristian Chilipirea" userId="34ab170da5908fc4" providerId="LiveId" clId="{23A93E5D-02BC-470F-8D0F-A23DB2CCB34B}" dt="2021-11-21T19:15:12.327" v="4657" actId="20577"/>
        <pc:sldMkLst>
          <pc:docMk/>
          <pc:sldMk cId="1987577163" sldId="833"/>
        </pc:sldMkLst>
        <pc:spChg chg="mod">
          <ac:chgData name="Cristian Chilipirea" userId="34ab170da5908fc4" providerId="LiveId" clId="{23A93E5D-02BC-470F-8D0F-A23DB2CCB34B}" dt="2021-11-21T19:15:12.327" v="4657" actId="20577"/>
          <ac:spMkLst>
            <pc:docMk/>
            <pc:sldMk cId="1987577163" sldId="833"/>
            <ac:spMk id="3" creationId="{363392FB-22F2-4448-9AE1-597465CB5017}"/>
          </ac:spMkLst>
        </pc:spChg>
        <pc:spChg chg="mod">
          <ac:chgData name="Cristian Chilipirea" userId="34ab170da5908fc4" providerId="LiveId" clId="{23A93E5D-02BC-470F-8D0F-A23DB2CCB34B}" dt="2021-11-21T19:14:54.335" v="4620" actId="207"/>
          <ac:spMkLst>
            <pc:docMk/>
            <pc:sldMk cId="1987577163" sldId="833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22.377" v="4799" actId="20577"/>
        <pc:sldMkLst>
          <pc:docMk/>
          <pc:sldMk cId="4014769400" sldId="834"/>
        </pc:sldMkLst>
        <pc:spChg chg="mod">
          <ac:chgData name="Cristian Chilipirea" userId="34ab170da5908fc4" providerId="LiveId" clId="{23A93E5D-02BC-470F-8D0F-A23DB2CCB34B}" dt="2021-11-21T19:30:22.377" v="4799" actId="20577"/>
          <ac:spMkLst>
            <pc:docMk/>
            <pc:sldMk cId="4014769400" sldId="834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31.613" v="4828" actId="20577"/>
        <pc:sldMkLst>
          <pc:docMk/>
          <pc:sldMk cId="2243491898" sldId="835"/>
        </pc:sldMkLst>
        <pc:spChg chg="mod">
          <ac:chgData name="Cristian Chilipirea" userId="34ab170da5908fc4" providerId="LiveId" clId="{23A93E5D-02BC-470F-8D0F-A23DB2CCB34B}" dt="2021-11-21T19:30:31.613" v="4828" actId="20577"/>
          <ac:spMkLst>
            <pc:docMk/>
            <pc:sldMk cId="2243491898" sldId="835"/>
            <ac:spMk id="4" creationId="{DAC9FFE8-67F0-477D-BABB-75F0A6FDA742}"/>
          </ac:spMkLst>
        </pc:spChg>
      </pc:sldChg>
      <pc:sldChg chg="addSp delSp modSp add mod">
        <pc:chgData name="Cristian Chilipirea" userId="34ab170da5908fc4" providerId="LiveId" clId="{23A93E5D-02BC-470F-8D0F-A23DB2CCB34B}" dt="2021-11-21T19:32:41.628" v="4966" actId="27636"/>
        <pc:sldMkLst>
          <pc:docMk/>
          <pc:sldMk cId="3367644613" sldId="836"/>
        </pc:sldMkLst>
        <pc:spChg chg="mod">
          <ac:chgData name="Cristian Chilipirea" userId="34ab170da5908fc4" providerId="LiveId" clId="{23A93E5D-02BC-470F-8D0F-A23DB2CCB34B}" dt="2021-11-21T19:32:41.628" v="4966" actId="27636"/>
          <ac:spMkLst>
            <pc:docMk/>
            <pc:sldMk cId="3367644613" sldId="836"/>
            <ac:spMk id="4" creationId="{DAC9FFE8-67F0-477D-BABB-75F0A6FDA742}"/>
          </ac:spMkLst>
        </pc:spChg>
        <pc:spChg chg="add del">
          <ac:chgData name="Cristian Chilipirea" userId="34ab170da5908fc4" providerId="LiveId" clId="{23A93E5D-02BC-470F-8D0F-A23DB2CCB34B}" dt="2021-11-21T19:32:10.791" v="4926"/>
          <ac:spMkLst>
            <pc:docMk/>
            <pc:sldMk cId="3367644613" sldId="836"/>
            <ac:spMk id="5" creationId="{E2CE198A-FEEF-46F3-841E-66D8F01EA397}"/>
          </ac:spMkLst>
        </pc:spChg>
      </pc:sldChg>
      <pc:sldChg chg="modSp add mod">
        <pc:chgData name="Cristian Chilipirea" userId="34ab170da5908fc4" providerId="LiveId" clId="{23A93E5D-02BC-470F-8D0F-A23DB2CCB34B}" dt="2021-11-21T19:44:22.522" v="5161" actId="20577"/>
        <pc:sldMkLst>
          <pc:docMk/>
          <pc:sldMk cId="101218655" sldId="837"/>
        </pc:sldMkLst>
        <pc:spChg chg="mod">
          <ac:chgData name="Cristian Chilipirea" userId="34ab170da5908fc4" providerId="LiveId" clId="{23A93E5D-02BC-470F-8D0F-A23DB2CCB34B}" dt="2021-11-21T19:44:22.522" v="5161" actId="20577"/>
          <ac:spMkLst>
            <pc:docMk/>
            <pc:sldMk cId="101218655" sldId="837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4:29.089" v="5133" actId="207"/>
        <pc:sldMkLst>
          <pc:docMk/>
          <pc:sldMk cId="294460343" sldId="838"/>
        </pc:sldMkLst>
        <pc:spChg chg="mod">
          <ac:chgData name="Cristian Chilipirea" userId="34ab170da5908fc4" providerId="LiveId" clId="{23A93E5D-02BC-470F-8D0F-A23DB2CCB34B}" dt="2021-11-21T19:34:29.089" v="5133" actId="207"/>
          <ac:spMkLst>
            <pc:docMk/>
            <pc:sldMk cId="294460343" sldId="838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21:52:51.938" v="5354" actId="20577"/>
        <pc:sldMkLst>
          <pc:docMk/>
          <pc:sldMk cId="4077073810" sldId="839"/>
        </pc:sldMkLst>
        <pc:spChg chg="mod">
          <ac:chgData name="Cristian Chilipirea" userId="34ab170da5908fc4" providerId="LiveId" clId="{23A93E5D-02BC-470F-8D0F-A23DB2CCB34B}" dt="2021-11-21T21:52:51.938" v="5354" actId="20577"/>
          <ac:spMkLst>
            <pc:docMk/>
            <pc:sldMk cId="4077073810" sldId="839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5:07.794" v="5257" actId="20577"/>
        <pc:sldMkLst>
          <pc:docMk/>
          <pc:sldMk cId="576167156" sldId="840"/>
        </pc:sldMkLst>
        <pc:spChg chg="mod">
          <ac:chgData name="Cristian Chilipirea" userId="34ab170da5908fc4" providerId="LiveId" clId="{23A93E5D-02BC-470F-8D0F-A23DB2CCB34B}" dt="2021-11-21T19:45:07.794" v="5257" actId="20577"/>
          <ac:spMkLst>
            <pc:docMk/>
            <pc:sldMk cId="576167156" sldId="840"/>
            <ac:spMk id="4" creationId="{DAC9FFE8-67F0-477D-BABB-75F0A6FDA742}"/>
          </ac:spMkLst>
        </pc:spChg>
      </pc:sldChg>
      <pc:sldChg chg="modSp add mod ord">
        <pc:chgData name="Cristian Chilipirea" userId="34ab170da5908fc4" providerId="LiveId" clId="{23A93E5D-02BC-470F-8D0F-A23DB2CCB34B}" dt="2021-11-21T19:44:59.494" v="5227" actId="20577"/>
        <pc:sldMkLst>
          <pc:docMk/>
          <pc:sldMk cId="3131854246" sldId="841"/>
        </pc:sldMkLst>
        <pc:spChg chg="mod">
          <ac:chgData name="Cristian Chilipirea" userId="34ab170da5908fc4" providerId="LiveId" clId="{23A93E5D-02BC-470F-8D0F-A23DB2CCB34B}" dt="2021-11-21T19:44:59.494" v="5227" actId="20577"/>
          <ac:spMkLst>
            <pc:docMk/>
            <pc:sldMk cId="3131854246" sldId="841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05.931" v="5333" actId="20577"/>
        <pc:sldMkLst>
          <pc:docMk/>
          <pc:sldMk cId="102663809" sldId="842"/>
        </pc:sldMkLst>
        <pc:spChg chg="mod">
          <ac:chgData name="Cristian Chilipirea" userId="34ab170da5908fc4" providerId="LiveId" clId="{23A93E5D-02BC-470F-8D0F-A23DB2CCB34B}" dt="2021-11-21T19:46:05.931" v="5333" actId="20577"/>
          <ac:spMkLst>
            <pc:docMk/>
            <pc:sldMk cId="102663809" sldId="842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20.433" v="5336"/>
        <pc:sldMkLst>
          <pc:docMk/>
          <pc:sldMk cId="3750705021" sldId="843"/>
        </pc:sldMkLst>
        <pc:spChg chg="mod">
          <ac:chgData name="Cristian Chilipirea" userId="34ab170da5908fc4" providerId="LiveId" clId="{23A93E5D-02BC-470F-8D0F-A23DB2CCB34B}" dt="2021-11-21T19:46:20.433" v="5336"/>
          <ac:spMkLst>
            <pc:docMk/>
            <pc:sldMk cId="3750705021" sldId="843"/>
            <ac:spMk id="4" creationId="{DAC9FFE8-67F0-477D-BABB-75F0A6FDA742}"/>
          </ac:spMkLst>
        </pc:spChg>
      </pc:sldChg>
      <pc:sldChg chg="new">
        <pc:chgData name="Cristian Chilipirea" userId="34ab170da5908fc4" providerId="LiveId" clId="{23A93E5D-02BC-470F-8D0F-A23DB2CCB34B}" dt="2021-11-21T23:13:41.834" v="5355" actId="680"/>
        <pc:sldMkLst>
          <pc:docMk/>
          <pc:sldMk cId="2980973071" sldId="844"/>
        </pc:sldMkLst>
      </pc:sldChg>
      <pc:sldChg chg="modSp new mod">
        <pc:chgData name="Cristian Chilipirea" userId="34ab170da5908fc4" providerId="LiveId" clId="{23A93E5D-02BC-470F-8D0F-A23DB2CCB34B}" dt="2021-11-21T23:13:58.709" v="5375" actId="20577"/>
        <pc:sldMkLst>
          <pc:docMk/>
          <pc:sldMk cId="1499052769" sldId="845"/>
        </pc:sldMkLst>
        <pc:spChg chg="mod">
          <ac:chgData name="Cristian Chilipirea" userId="34ab170da5908fc4" providerId="LiveId" clId="{23A93E5D-02BC-470F-8D0F-A23DB2CCB34B}" dt="2021-11-21T23:13:58.709" v="5375" actId="20577"/>
          <ac:spMkLst>
            <pc:docMk/>
            <pc:sldMk cId="1499052769" sldId="845"/>
            <ac:spMk id="3" creationId="{306935CF-D2E9-4069-A0D2-70C038A23D99}"/>
          </ac:spMkLst>
        </pc:spChg>
      </pc:sldChg>
      <pc:sldChg chg="modSp new mod">
        <pc:chgData name="Cristian Chilipirea" userId="34ab170da5908fc4" providerId="LiveId" clId="{23A93E5D-02BC-470F-8D0F-A23DB2CCB34B}" dt="2021-11-21T23:20:58.247" v="5601" actId="20577"/>
        <pc:sldMkLst>
          <pc:docMk/>
          <pc:sldMk cId="4117693096" sldId="846"/>
        </pc:sldMkLst>
        <pc:spChg chg="mod">
          <ac:chgData name="Cristian Chilipirea" userId="34ab170da5908fc4" providerId="LiveId" clId="{23A93E5D-02BC-470F-8D0F-A23DB2CCB34B}" dt="2021-11-21T23:19:09.069" v="5380" actId="27636"/>
          <ac:spMkLst>
            <pc:docMk/>
            <pc:sldMk cId="4117693096" sldId="846"/>
            <ac:spMk id="3" creationId="{EEC63D6E-7A31-4F9B-86FC-85C0757AD57D}"/>
          </ac:spMkLst>
        </pc:spChg>
        <pc:spChg chg="mod">
          <ac:chgData name="Cristian Chilipirea" userId="34ab170da5908fc4" providerId="LiveId" clId="{23A93E5D-02BC-470F-8D0F-A23DB2CCB34B}" dt="2021-11-21T23:20:58.247" v="5601" actId="20577"/>
          <ac:spMkLst>
            <pc:docMk/>
            <pc:sldMk cId="4117693096" sldId="846"/>
            <ac:spMk id="4" creationId="{EC532A01-3A37-4722-8946-416AA3DFFC29}"/>
          </ac:spMkLst>
        </pc:spChg>
      </pc:sldChg>
      <pc:sldChg chg="modSp new mod">
        <pc:chgData name="Cristian Chilipirea" userId="34ab170da5908fc4" providerId="LiveId" clId="{23A93E5D-02BC-470F-8D0F-A23DB2CCB34B}" dt="2021-11-21T23:24:35.310" v="5870" actId="20577"/>
        <pc:sldMkLst>
          <pc:docMk/>
          <pc:sldMk cId="552006900" sldId="847"/>
        </pc:sldMkLst>
        <pc:spChg chg="mod">
          <ac:chgData name="Cristian Chilipirea" userId="34ab170da5908fc4" providerId="LiveId" clId="{23A93E5D-02BC-470F-8D0F-A23DB2CCB34B}" dt="2021-11-21T23:22:00.850" v="5620" actId="20577"/>
          <ac:spMkLst>
            <pc:docMk/>
            <pc:sldMk cId="552006900" sldId="847"/>
            <ac:spMk id="3" creationId="{7CA983F6-D280-400C-A6AC-7F07D334DDB4}"/>
          </ac:spMkLst>
        </pc:spChg>
        <pc:spChg chg="mod">
          <ac:chgData name="Cristian Chilipirea" userId="34ab170da5908fc4" providerId="LiveId" clId="{23A93E5D-02BC-470F-8D0F-A23DB2CCB34B}" dt="2021-11-21T23:24:35.310" v="5870" actId="20577"/>
          <ac:spMkLst>
            <pc:docMk/>
            <pc:sldMk cId="552006900" sldId="847"/>
            <ac:spMk id="4" creationId="{B43E455A-C1D1-4CF1-9CB6-27D66CE0911D}"/>
          </ac:spMkLst>
        </pc:spChg>
      </pc:sldChg>
      <pc:sldChg chg="modSp new mod">
        <pc:chgData name="Cristian Chilipirea" userId="34ab170da5908fc4" providerId="LiveId" clId="{23A93E5D-02BC-470F-8D0F-A23DB2CCB34B}" dt="2021-11-21T23:30:00.455" v="6164" actId="20577"/>
        <pc:sldMkLst>
          <pc:docMk/>
          <pc:sldMk cId="3228139549" sldId="848"/>
        </pc:sldMkLst>
        <pc:spChg chg="mod">
          <ac:chgData name="Cristian Chilipirea" userId="34ab170da5908fc4" providerId="LiveId" clId="{23A93E5D-02BC-470F-8D0F-A23DB2CCB34B}" dt="2021-11-21T23:27:04.774" v="5886" actId="20577"/>
          <ac:spMkLst>
            <pc:docMk/>
            <pc:sldMk cId="3228139549" sldId="848"/>
            <ac:spMk id="3" creationId="{9595A322-1795-42B0-8567-A1399C8E5804}"/>
          </ac:spMkLst>
        </pc:spChg>
        <pc:spChg chg="mod">
          <ac:chgData name="Cristian Chilipirea" userId="34ab170da5908fc4" providerId="LiveId" clId="{23A93E5D-02BC-470F-8D0F-A23DB2CCB34B}" dt="2021-11-21T23:30:00.455" v="6164" actId="20577"/>
          <ac:spMkLst>
            <pc:docMk/>
            <pc:sldMk cId="3228139549" sldId="848"/>
            <ac:spMk id="4" creationId="{DA87CD8E-E88D-4DAC-843A-B3A1AA406318}"/>
          </ac:spMkLst>
        </pc:spChg>
      </pc:sldChg>
      <pc:sldChg chg="modSp new mod">
        <pc:chgData name="Cristian Chilipirea" userId="34ab170da5908fc4" providerId="LiveId" clId="{23A93E5D-02BC-470F-8D0F-A23DB2CCB34B}" dt="2021-11-21T23:35:03.125" v="6241"/>
        <pc:sldMkLst>
          <pc:docMk/>
          <pc:sldMk cId="3624543545" sldId="849"/>
        </pc:sldMkLst>
        <pc:spChg chg="mod">
          <ac:chgData name="Cristian Chilipirea" userId="34ab170da5908fc4" providerId="LiveId" clId="{23A93E5D-02BC-470F-8D0F-A23DB2CCB34B}" dt="2021-11-21T23:33:49.946" v="6166"/>
          <ac:spMkLst>
            <pc:docMk/>
            <pc:sldMk cId="3624543545" sldId="849"/>
            <ac:spMk id="3" creationId="{EC13EB15-9283-439A-8A8E-B8D127B491DF}"/>
          </ac:spMkLst>
        </pc:spChg>
        <pc:spChg chg="mod">
          <ac:chgData name="Cristian Chilipirea" userId="34ab170da5908fc4" providerId="LiveId" clId="{23A93E5D-02BC-470F-8D0F-A23DB2CCB34B}" dt="2021-11-21T23:35:03.125" v="6241"/>
          <ac:spMkLst>
            <pc:docMk/>
            <pc:sldMk cId="3624543545" sldId="849"/>
            <ac:spMk id="4" creationId="{FE0116D9-C0C4-4893-8A4D-420873BDDAAD}"/>
          </ac:spMkLst>
        </pc:spChg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 err="1">
                <a:ea typeface="ＭＳ Ｐゴシック" panose="020B0600070205080204" pitchFamily="34" charset="-128"/>
              </a:rPr>
              <a:t>Introducere</a:t>
            </a:r>
            <a:r>
              <a:rPr lang="en-US" sz="3200" dirty="0">
                <a:ea typeface="ＭＳ Ｐゴシック" panose="020B0600070205080204" pitchFamily="34" charset="-128"/>
              </a:rPr>
              <a:t> GPU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/>
              <a:t>ID-ul platformei pentru care se doresc informații.</a:t>
            </a:r>
          </a:p>
        </p:txBody>
      </p:sp>
    </p:spTree>
    <p:extLst>
      <p:ext uri="{BB962C8B-B14F-4D97-AF65-F5344CB8AC3E}">
        <p14:creationId xmlns:p14="http://schemas.microsoft.com/office/powerpoint/2010/main" val="18974149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rgbClr val="7030A0"/>
                </a:solidFill>
              </a:rPr>
              <a:t>cl_context</a:t>
            </a:r>
            <a:r>
              <a:rPr lang="ro-RO" dirty="0">
                <a:solidFill>
                  <a:srgbClr val="7030A0"/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1">
                    <a:lumMod val="7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dirty="0" err="1">
                <a:solidFill>
                  <a:schemeClr val="accent1">
                    <a:lumMod val="7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size_t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F0"/>
                </a:solidFill>
              </a:rPr>
              <a:t>void</a:t>
            </a:r>
            <a:r>
              <a:rPr lang="ro-RO" dirty="0">
                <a:solidFill>
                  <a:srgbClr val="00B0F0"/>
                </a:solidFill>
              </a:rPr>
              <a:t>* </a:t>
            </a:r>
            <a:r>
              <a:rPr lang="ro-RO" dirty="0" err="1">
                <a:solidFill>
                  <a:srgbClr val="00B0F0"/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68790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rgbClr val="7030A0"/>
                </a:solidFill>
              </a:rPr>
              <a:t>cl_context</a:t>
            </a:r>
            <a:r>
              <a:rPr lang="ro-RO" dirty="0">
                <a:solidFill>
                  <a:srgbClr val="7030A0"/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Contextul</a:t>
            </a:r>
            <a:r>
              <a:rPr lang="en-US" dirty="0"/>
              <a:t> pentru care se </a:t>
            </a:r>
            <a:r>
              <a:rPr lang="en-US" dirty="0" err="1"/>
              <a:t>aloc</a:t>
            </a:r>
            <a:r>
              <a:rPr lang="ro-RO" dirty="0"/>
              <a:t>ă memorie.</a:t>
            </a:r>
          </a:p>
        </p:txBody>
      </p:sp>
    </p:spTree>
    <p:extLst>
      <p:ext uri="{BB962C8B-B14F-4D97-AF65-F5344CB8AC3E}">
        <p14:creationId xmlns:p14="http://schemas.microsoft.com/office/powerpoint/2010/main" val="1610049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1">
                    <a:lumMod val="7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dirty="0" err="1">
                <a:solidFill>
                  <a:schemeClr val="accent1">
                    <a:lumMod val="7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 err="1"/>
              <a:t>Flag</a:t>
            </a:r>
            <a:r>
              <a:rPr lang="ro-RO" dirty="0"/>
              <a:t>-uri pentru alocarea de memorie.</a:t>
            </a:r>
          </a:p>
          <a:p>
            <a:pPr marL="0" indent="0">
              <a:buNone/>
            </a:pPr>
            <a:r>
              <a:rPr lang="ro-RO" dirty="0"/>
              <a:t>Ex: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CL_​MEM_​READ_​WRITE</a:t>
            </a:r>
            <a:r>
              <a:rPr lang="en-GB" dirty="0"/>
              <a:t>,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CL_​MEM_​WRITE_​ONLY</a:t>
            </a:r>
            <a:r>
              <a:rPr lang="en-GB" dirty="0"/>
              <a:t>,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CL_​MEM_​READ_​ONLY</a:t>
            </a:r>
            <a:endParaRPr lang="ro-RO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408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size_t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Numărul de </a:t>
            </a:r>
            <a:r>
              <a:rPr lang="ro-RO" dirty="0" err="1"/>
              <a:t>bytes</a:t>
            </a:r>
            <a:r>
              <a:rPr lang="ro-RO" dirty="0"/>
              <a:t> care să fie alocat.</a:t>
            </a:r>
          </a:p>
        </p:txBody>
      </p:sp>
    </p:spTree>
    <p:extLst>
      <p:ext uri="{BB962C8B-B14F-4D97-AF65-F5344CB8AC3E}">
        <p14:creationId xmlns:p14="http://schemas.microsoft.com/office/powerpoint/2010/main" val="4366576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F0"/>
                </a:solidFill>
              </a:rPr>
              <a:t>void</a:t>
            </a:r>
            <a:r>
              <a:rPr lang="ro-RO" dirty="0">
                <a:solidFill>
                  <a:srgbClr val="00B0F0"/>
                </a:solidFill>
              </a:rPr>
              <a:t>* </a:t>
            </a:r>
            <a:r>
              <a:rPr lang="ro-RO" dirty="0" err="1">
                <a:solidFill>
                  <a:srgbClr val="00B0F0"/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Pointer către memorie </a:t>
            </a:r>
            <a:r>
              <a:rPr lang="ro-RO" dirty="0" err="1"/>
              <a:t>host</a:t>
            </a:r>
            <a:r>
              <a:rPr lang="ro-RO" dirty="0"/>
              <a:t>. Posibilitate copiere.</a:t>
            </a:r>
          </a:p>
          <a:p>
            <a:pPr marL="0" indent="0">
              <a:buNone/>
            </a:pPr>
            <a:r>
              <a:rPr lang="ro-RO" dirty="0"/>
              <a:t>Pentru noi: NULL.</a:t>
            </a:r>
          </a:p>
        </p:txBody>
      </p:sp>
    </p:spTree>
    <p:extLst>
      <p:ext uri="{BB962C8B-B14F-4D97-AF65-F5344CB8AC3E}">
        <p14:creationId xmlns:p14="http://schemas.microsoft.com/office/powerpoint/2010/main" val="40503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r>
              <a:rPr lang="ro-RO" sz="2800" dirty="0">
                <a:solidFill>
                  <a:schemeClr val="tx1"/>
                </a:solidFill>
              </a:rPr>
              <a:t> Trebuie prealocat.</a:t>
            </a:r>
            <a:endParaRPr lang="en-RO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61757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Pointer către zona de memorie de pe </a:t>
            </a:r>
            <a:r>
              <a:rPr lang="ro-RO" dirty="0" err="1"/>
              <a:t>device</a:t>
            </a:r>
            <a:r>
              <a:rPr lang="ro-RO" dirty="0"/>
              <a:t>.</a:t>
            </a:r>
          </a:p>
          <a:p>
            <a:pPr marL="0" indent="0">
              <a:buNone/>
            </a:pPr>
            <a:r>
              <a:rPr lang="ro-RO" dirty="0"/>
              <a:t>Memoria nu poate fi accesată de pe </a:t>
            </a:r>
            <a:r>
              <a:rPr lang="ro-RO" dirty="0" err="1"/>
              <a:t>host</a:t>
            </a:r>
            <a:r>
              <a:rPr lang="ro-RO" dirty="0"/>
              <a:t> decât cu funcții speciale (</a:t>
            </a:r>
            <a:r>
              <a:rPr lang="ro-RO" dirty="0" err="1"/>
              <a:t>read</a:t>
            </a:r>
            <a:r>
              <a:rPr lang="ro-RO" dirty="0"/>
              <a:t>/</a:t>
            </a:r>
            <a:r>
              <a:rPr lang="ro-RO" dirty="0" err="1"/>
              <a:t>write</a:t>
            </a:r>
            <a:r>
              <a:rPr lang="ro-RO" dirty="0"/>
              <a:t>/</a:t>
            </a:r>
            <a:r>
              <a:rPr lang="ro-RO" dirty="0" err="1"/>
              <a:t>copy</a:t>
            </a:r>
            <a:r>
              <a:rPr lang="ro-RO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387249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3BB47D-166F-4F90-B300-BBCB3D2E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DC24D-E056-467A-9B3F-A9A3AFB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2BB3C-09CD-4FBB-895D-83885358D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64117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accent2">
                    <a:lumMod val="7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1C74D"/>
                </a:solidFill>
              </a:rPr>
              <a:t>cl_bool</a:t>
            </a:r>
            <a:r>
              <a:rPr lang="ro-RO" sz="2400" dirty="0">
                <a:solidFill>
                  <a:srgbClr val="A1C74D"/>
                </a:solidFill>
              </a:rPr>
              <a:t> </a:t>
            </a:r>
            <a:r>
              <a:rPr lang="ro-RO" sz="2400" dirty="0" err="1">
                <a:solidFill>
                  <a:srgbClr val="A1C74D"/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size_t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size_t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const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 err="1">
                <a:solidFill>
                  <a:srgbClr val="7030A0"/>
                </a:solidFill>
              </a:rPr>
              <a:t>void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052274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Coada pe care se va trimite această comandă.</a:t>
            </a:r>
          </a:p>
        </p:txBody>
      </p:sp>
    </p:spTree>
    <p:extLst>
      <p:ext uri="{BB962C8B-B14F-4D97-AF65-F5344CB8AC3E}">
        <p14:creationId xmlns:p14="http://schemas.microsoft.com/office/powerpoint/2010/main" val="1782689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cl_platform_info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 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 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RO" sz="3200" dirty="0"/>
          </a:p>
          <a:p>
            <a:pPr marL="0" indent="0">
              <a:buNone/>
            </a:pPr>
            <a:r>
              <a:rPr lang="en-RO" sz="3200" dirty="0"/>
              <a:t>Ce tip de informații se cer. Ex: </a:t>
            </a:r>
            <a:r>
              <a:rPr lang="en-GB" sz="3200" dirty="0">
                <a:solidFill>
                  <a:srgbClr val="7030A0"/>
                </a:solidFill>
              </a:rPr>
              <a:t>CL_​PLATFORM_​NAME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271967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accent2">
                    <a:lumMod val="7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Pointer către memoria de pe </a:t>
            </a:r>
            <a:r>
              <a:rPr lang="ro-RO" sz="2400" dirty="0" err="1"/>
              <a:t>device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78506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1C74D"/>
                </a:solidFill>
              </a:rPr>
              <a:t>cl_bool</a:t>
            </a:r>
            <a:r>
              <a:rPr lang="ro-RO" sz="2400" dirty="0">
                <a:solidFill>
                  <a:srgbClr val="A1C74D"/>
                </a:solidFill>
              </a:rPr>
              <a:t> </a:t>
            </a:r>
            <a:r>
              <a:rPr lang="ro-RO" sz="2400" dirty="0" err="1">
                <a:solidFill>
                  <a:srgbClr val="A1C74D"/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Dacă operația va fi blocantă (CL_TRUE) sau neblocantă (CL_FALSE).</a:t>
            </a:r>
          </a:p>
        </p:txBody>
      </p:sp>
    </p:spTree>
    <p:extLst>
      <p:ext uri="{BB962C8B-B14F-4D97-AF65-F5344CB8AC3E}">
        <p14:creationId xmlns:p14="http://schemas.microsoft.com/office/powerpoint/2010/main" val="36236901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size_t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 err="1"/>
              <a:t>Offset</a:t>
            </a:r>
            <a:r>
              <a:rPr lang="ro-RO" sz="2400" dirty="0"/>
              <a:t> în memoria </a:t>
            </a:r>
            <a:r>
              <a:rPr lang="ro-RO" sz="2400" dirty="0" err="1"/>
              <a:t>device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1619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size_t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</a:t>
            </a:r>
            <a:r>
              <a:rPr lang="ro-RO" sz="2400" dirty="0" err="1"/>
              <a:t>bytes</a:t>
            </a:r>
            <a:r>
              <a:rPr lang="ro-RO" sz="2400" dirty="0"/>
              <a:t> care vor fi mutați.</a:t>
            </a:r>
          </a:p>
        </p:txBody>
      </p:sp>
    </p:spTree>
    <p:extLst>
      <p:ext uri="{BB962C8B-B14F-4D97-AF65-F5344CB8AC3E}">
        <p14:creationId xmlns:p14="http://schemas.microsoft.com/office/powerpoint/2010/main" val="28472099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const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 err="1">
                <a:solidFill>
                  <a:srgbClr val="7030A0"/>
                </a:solidFill>
              </a:rPr>
              <a:t>void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Pointer către zona de memorie </a:t>
            </a:r>
            <a:r>
              <a:rPr lang="ro-RO" sz="2400" dirty="0" err="1"/>
              <a:t>host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6701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Evenimente care trebuie să se termine înainte acestei operații.</a:t>
            </a:r>
          </a:p>
        </p:txBody>
      </p:sp>
    </p:spTree>
    <p:extLst>
      <p:ext uri="{BB962C8B-B14F-4D97-AF65-F5344CB8AC3E}">
        <p14:creationId xmlns:p14="http://schemas.microsoft.com/office/powerpoint/2010/main" val="28219213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evenimente.</a:t>
            </a:r>
          </a:p>
        </p:txBody>
      </p:sp>
    </p:spTree>
    <p:extLst>
      <p:ext uri="{BB962C8B-B14F-4D97-AF65-F5344CB8AC3E}">
        <p14:creationId xmlns:p14="http://schemas.microsoft.com/office/powerpoint/2010/main" val="10222583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 ce se va activa în momentul în care operația se termină.</a:t>
            </a:r>
          </a:p>
        </p:txBody>
      </p:sp>
    </p:spTree>
    <p:extLst>
      <p:ext uri="{BB962C8B-B14F-4D97-AF65-F5344CB8AC3E}">
        <p14:creationId xmlns:p14="http://schemas.microsoft.com/office/powerpoint/2010/main" val="5119440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en-GB" sz="2400" dirty="0" err="1"/>
              <a:t>Întoarce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400" dirty="0" err="1">
                <a:solidFill>
                  <a:schemeClr val="tx1"/>
                </a:solidFill>
              </a:rPr>
              <a:t>sau</a:t>
            </a:r>
            <a:r>
              <a:rPr lang="en-GB" sz="2400" dirty="0">
                <a:solidFill>
                  <a:schemeClr val="tx1"/>
                </a:solidFill>
              </a:rPr>
              <a:t> cod de </a:t>
            </a:r>
            <a:r>
              <a:rPr lang="en-GB" sz="2400" dirty="0" err="1">
                <a:solidFill>
                  <a:schemeClr val="tx1"/>
                </a:solidFill>
              </a:rPr>
              <a:t>eroare</a:t>
            </a:r>
            <a:r>
              <a:rPr lang="en-GB" sz="2400" dirty="0">
                <a:solidFill>
                  <a:schemeClr val="tx1"/>
                </a:solidFill>
              </a:rPr>
              <a:t>.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7005290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CE909-ED90-436F-B52D-C91EE8CE4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01FE2-B381-4BB0-B4B0-8F6EF424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2D61A-4F65-40E5-B108-21648074175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7589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 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C00000"/>
                </a:solidFill>
              </a:rPr>
              <a:t>↑ </a:t>
            </a:r>
            <a:r>
              <a:rPr lang="en-GB" sz="3200" dirty="0">
                <a:solidFill>
                  <a:srgbClr val="C00000"/>
                </a:solidFill>
              </a:rPr>
              <a:t>void* </a:t>
            </a:r>
            <a:r>
              <a:rPr lang="en-GB" sz="3200" dirty="0" err="1">
                <a:solidFill>
                  <a:srgbClr val="C00000"/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Informa</a:t>
            </a:r>
            <a:r>
              <a:rPr lang="ro-RO" sz="3200" dirty="0" err="1"/>
              <a:t>ția</a:t>
            </a:r>
            <a:r>
              <a:rPr lang="ro-RO" sz="3200" dirty="0"/>
              <a:t> </a:t>
            </a:r>
            <a:r>
              <a:rPr lang="ro-RO" sz="3200" dirty="0" err="1"/>
              <a:t>certură</a:t>
            </a:r>
            <a:r>
              <a:rPr lang="ro-RO" sz="3200" dirty="0"/>
              <a:t> este</a:t>
            </a:r>
            <a:r>
              <a:rPr lang="en-GB" sz="3200" dirty="0"/>
              <a:t> </a:t>
            </a:r>
            <a:r>
              <a:rPr lang="en-GB" sz="3200" dirty="0" err="1"/>
              <a:t>întoarsă</a:t>
            </a:r>
            <a:r>
              <a:rPr lang="en-GB" sz="3200" dirty="0"/>
              <a:t> </a:t>
            </a:r>
            <a:r>
              <a:rPr lang="en-GB" sz="3200" dirty="0" err="1"/>
              <a:t>într</a:t>
            </a:r>
            <a:r>
              <a:rPr lang="en-GB" sz="3200" dirty="0"/>
              <a:t>-un vector </a:t>
            </a:r>
            <a:r>
              <a:rPr lang="en-GB" sz="3200" dirty="0" err="1"/>
              <a:t>prealocat</a:t>
            </a:r>
            <a:r>
              <a:rPr lang="en-GB" sz="3200" dirty="0"/>
              <a:t>.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11856649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accent2">
                    <a:lumMod val="7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1C74D"/>
                </a:solidFill>
              </a:rPr>
              <a:t>cl_bool</a:t>
            </a:r>
            <a:r>
              <a:rPr lang="ro-RO" sz="2400" dirty="0">
                <a:solidFill>
                  <a:srgbClr val="A1C74D"/>
                </a:solidFill>
              </a:rPr>
              <a:t> </a:t>
            </a:r>
            <a:r>
              <a:rPr lang="ro-RO" sz="2400" dirty="0" err="1">
                <a:solidFill>
                  <a:srgbClr val="A1C74D"/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size_t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size_t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void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2167697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Coada pe care se va trimite această comandă.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4647223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accent2">
                    <a:lumMod val="7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Pointer către memoria de pe </a:t>
            </a:r>
            <a:r>
              <a:rPr lang="ro-RO" sz="2400" dirty="0" err="1"/>
              <a:t>device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92854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1C74D"/>
                </a:solidFill>
              </a:rPr>
              <a:t>cl_bool</a:t>
            </a:r>
            <a:r>
              <a:rPr lang="ro-RO" sz="2400" dirty="0">
                <a:solidFill>
                  <a:srgbClr val="A1C74D"/>
                </a:solidFill>
              </a:rPr>
              <a:t> </a:t>
            </a:r>
            <a:r>
              <a:rPr lang="ro-RO" sz="2400" dirty="0" err="1">
                <a:solidFill>
                  <a:srgbClr val="A1C74D"/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Dacă operația va fi blocantă (CL_TRUE) sau neblocantă (CL_FALSE).</a:t>
            </a:r>
          </a:p>
          <a:p>
            <a:pPr marL="0" indent="0">
              <a:buNone/>
            </a:pP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0894823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size_t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 err="1"/>
              <a:t>Offset</a:t>
            </a:r>
            <a:r>
              <a:rPr lang="ro-RO" sz="2400" dirty="0"/>
              <a:t> în memoria </a:t>
            </a:r>
            <a:r>
              <a:rPr lang="ro-RO" sz="2400" dirty="0" err="1"/>
              <a:t>device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8452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size_t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</a:t>
            </a:r>
            <a:r>
              <a:rPr lang="ro-RO" sz="2400" dirty="0" err="1"/>
              <a:t>bytes</a:t>
            </a:r>
            <a:r>
              <a:rPr lang="ro-RO" sz="2400" dirty="0"/>
              <a:t> care vor fi mutați.</a:t>
            </a:r>
          </a:p>
        </p:txBody>
      </p:sp>
    </p:spTree>
    <p:extLst>
      <p:ext uri="{BB962C8B-B14F-4D97-AF65-F5344CB8AC3E}">
        <p14:creationId xmlns:p14="http://schemas.microsoft.com/office/powerpoint/2010/main" val="6878189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void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Pointer către zona de memorie </a:t>
            </a:r>
            <a:r>
              <a:rPr lang="ro-RO" sz="2400" dirty="0" err="1"/>
              <a:t>host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6500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Evenimente care trebuie să se termine înainte acestei operații.</a:t>
            </a:r>
          </a:p>
        </p:txBody>
      </p:sp>
    </p:spTree>
    <p:extLst>
      <p:ext uri="{BB962C8B-B14F-4D97-AF65-F5344CB8AC3E}">
        <p14:creationId xmlns:p14="http://schemas.microsoft.com/office/powerpoint/2010/main" val="29821917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evenimente.</a:t>
            </a:r>
          </a:p>
        </p:txBody>
      </p:sp>
    </p:spTree>
    <p:extLst>
      <p:ext uri="{BB962C8B-B14F-4D97-AF65-F5344CB8AC3E}">
        <p14:creationId xmlns:p14="http://schemas.microsoft.com/office/powerpoint/2010/main" val="37619281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 ce se va activa în momentul în care operația se termină.</a:t>
            </a:r>
          </a:p>
        </p:txBody>
      </p:sp>
    </p:spTree>
    <p:extLst>
      <p:ext uri="{BB962C8B-B14F-4D97-AF65-F5344CB8AC3E}">
        <p14:creationId xmlns:p14="http://schemas.microsoft.com/office/powerpoint/2010/main" val="243945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size_t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/>
              <a:t>Mărimea</a:t>
            </a:r>
            <a:r>
              <a:rPr lang="en-GB" sz="3200" dirty="0"/>
              <a:t> </a:t>
            </a:r>
            <a:r>
              <a:rPr lang="en-GB" sz="3200" dirty="0" err="1"/>
              <a:t>vectorului</a:t>
            </a:r>
            <a:r>
              <a:rPr lang="en-GB" sz="3200" dirty="0"/>
              <a:t>.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7107924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en-GB" sz="2400" dirty="0" err="1"/>
              <a:t>Întoarce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400" dirty="0" err="1">
                <a:solidFill>
                  <a:schemeClr val="tx1"/>
                </a:solidFill>
              </a:rPr>
              <a:t>sau</a:t>
            </a:r>
            <a:r>
              <a:rPr lang="en-GB" sz="2400" dirty="0">
                <a:solidFill>
                  <a:schemeClr val="tx1"/>
                </a:solidFill>
              </a:rPr>
              <a:t> cod de </a:t>
            </a:r>
            <a:r>
              <a:rPr lang="en-GB" sz="2400" dirty="0" err="1">
                <a:solidFill>
                  <a:schemeClr val="tx1"/>
                </a:solidFill>
              </a:rPr>
              <a:t>eroare</a:t>
            </a:r>
            <a:r>
              <a:rPr lang="en-GB" sz="2400" dirty="0">
                <a:solidFill>
                  <a:schemeClr val="tx1"/>
                </a:solidFill>
              </a:rPr>
              <a:t>.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3736973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03058E-D9C5-4533-86ED-A97B5665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AD2AC-49FE-4F00-8AC1-929F35D6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148EB-ECC0-49C1-9F3B-8DB3A5D3D2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212689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FCDB6D-6A77-44B6-BC9F-485C9D24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FC73A-8965-449B-8BF1-A40F2CA6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Așteaptă terminarea operațiilor din coadă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D697A-8ACF-423A-B72A-9B6B9D4117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clFinish</a:t>
            </a:r>
            <a:r>
              <a:rPr lang="ro-RO" dirty="0"/>
              <a:t>(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F57BA1"/>
                </a:solidFill>
              </a:rPr>
              <a:t>cl_command_queue</a:t>
            </a:r>
            <a:r>
              <a:rPr lang="ro-RO" dirty="0">
                <a:solidFill>
                  <a:srgbClr val="F57BA1"/>
                </a:solidFill>
              </a:rPr>
              <a:t> </a:t>
            </a:r>
            <a:r>
              <a:rPr lang="ro-RO" dirty="0" err="1">
                <a:solidFill>
                  <a:srgbClr val="F57BA1"/>
                </a:solidFill>
              </a:rPr>
              <a:t>command_queue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478035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FCDB6D-6A77-44B6-BC9F-485C9D24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FC73A-8965-449B-8BF1-A40F2CA6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Așteaptă terminarea operațiilor din coadă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D697A-8ACF-423A-B72A-9B6B9D4117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clFinish</a:t>
            </a:r>
            <a:r>
              <a:rPr lang="ro-RO" dirty="0"/>
              <a:t>(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F57BA1"/>
                </a:solidFill>
              </a:rPr>
              <a:t>cl_command_queue</a:t>
            </a:r>
            <a:r>
              <a:rPr lang="ro-RO" dirty="0">
                <a:solidFill>
                  <a:srgbClr val="F57BA1"/>
                </a:solidFill>
              </a:rPr>
              <a:t> </a:t>
            </a:r>
            <a:r>
              <a:rPr lang="ro-RO" dirty="0" err="1">
                <a:solidFill>
                  <a:srgbClr val="F57BA1"/>
                </a:solidFill>
              </a:rPr>
              <a:t>command_queue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Coada de comenzi.</a:t>
            </a:r>
          </a:p>
        </p:txBody>
      </p:sp>
    </p:spTree>
    <p:extLst>
      <p:ext uri="{BB962C8B-B14F-4D97-AF65-F5344CB8AC3E}">
        <p14:creationId xmlns:p14="http://schemas.microsoft.com/office/powerpoint/2010/main" val="36643431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FCDB6D-6A77-44B6-BC9F-485C9D24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FC73A-8965-449B-8BF1-A40F2CA6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Așteaptă terminarea operațiilor din coadă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D697A-8ACF-423A-B72A-9B6B9D4117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clFinish</a:t>
            </a:r>
            <a:r>
              <a:rPr lang="ro-RO" dirty="0"/>
              <a:t>(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ro-RO" sz="2800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127182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C323CC-80D8-416F-BCFD-62A3A318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74615-E215-419B-8E6C-6BC399D8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13091-45F2-441B-94E1-807492CC51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44796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6BF031-710B-43B6-8BCC-DF866FF0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4945E-46F2-4606-A128-BC2A91F3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Dealocare resurse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6877C-5696-4566-AEEA-4557ACB9EC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717547" cy="501140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clReleaseMemObject</a:t>
            </a:r>
            <a:r>
              <a:rPr lang="en-GB" dirty="0"/>
              <a:t>(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memobj</a:t>
            </a:r>
            <a:r>
              <a:rPr lang="en-GB" dirty="0"/>
              <a:t>)</a:t>
            </a:r>
            <a:endParaRPr lang="ro-RO" dirty="0"/>
          </a:p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clReleaseProgram</a:t>
            </a:r>
            <a:r>
              <a:rPr lang="en-GB" dirty="0"/>
              <a:t>(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clReleaseKernel</a:t>
            </a:r>
            <a:r>
              <a:rPr lang="en-GB" dirty="0"/>
              <a:t>(</a:t>
            </a:r>
            <a:r>
              <a:rPr lang="en-GB" dirty="0" err="1">
                <a:solidFill>
                  <a:srgbClr val="00B050"/>
                </a:solidFill>
              </a:rPr>
              <a:t>cl_kernel</a:t>
            </a:r>
            <a:r>
              <a:rPr lang="en-GB" dirty="0">
                <a:solidFill>
                  <a:srgbClr val="00B050"/>
                </a:solidFill>
              </a:rPr>
              <a:t> kernel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clReleaseCommandQueue</a:t>
            </a:r>
            <a:r>
              <a:rPr lang="en-GB" dirty="0"/>
              <a:t>(</a:t>
            </a:r>
            <a:r>
              <a:rPr lang="en-GB" dirty="0" err="1">
                <a:solidFill>
                  <a:srgbClr val="F57BA1"/>
                </a:solidFill>
              </a:rPr>
              <a:t>cl_command_queue</a:t>
            </a:r>
            <a:r>
              <a:rPr lang="en-GB" dirty="0">
                <a:solidFill>
                  <a:srgbClr val="F57BA1"/>
                </a:solidFill>
              </a:rPr>
              <a:t> </a:t>
            </a:r>
            <a:r>
              <a:rPr lang="en-GB" dirty="0" err="1">
                <a:solidFill>
                  <a:srgbClr val="F57BA1"/>
                </a:solidFill>
              </a:rPr>
              <a:t>command_queue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clReleaseContext</a:t>
            </a:r>
            <a:r>
              <a:rPr lang="en-GB" dirty="0"/>
              <a:t>(</a:t>
            </a:r>
            <a:r>
              <a:rPr lang="en-GB" dirty="0" err="1">
                <a:solidFill>
                  <a:srgbClr val="7030A0"/>
                </a:solidFill>
              </a:rPr>
              <a:t>cl_context</a:t>
            </a:r>
            <a:r>
              <a:rPr lang="en-GB" dirty="0">
                <a:solidFill>
                  <a:srgbClr val="7030A0"/>
                </a:solidFill>
              </a:rPr>
              <a:t> context</a:t>
            </a:r>
            <a:r>
              <a:rPr lang="en-GB" dirty="0"/>
              <a:t>)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49280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5DB99-4AE7-46D4-AF37-A2CF0DF4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5E558-16D1-4293-8B54-902A5626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02ABE-BD50-423F-AEE4-059F0818A4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809730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610076-E3E8-4521-9AEF-D2784549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935CF-D2E9-4069-A0D2-70C038A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C Language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784F5-24F8-46D1-B786-9D69E525A6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99052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3D186-B4EC-4429-BC0A-902C8C7F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63D6E-7A31-4F9B-86FC-85C0757A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b="1" dirty="0" err="1"/>
              <a:t>Address</a:t>
            </a:r>
            <a:r>
              <a:rPr lang="ro-RO" b="1" dirty="0"/>
              <a:t> </a:t>
            </a:r>
            <a:r>
              <a:rPr lang="ro-RO" b="1" dirty="0" err="1"/>
              <a:t>Space</a:t>
            </a:r>
            <a:r>
              <a:rPr lang="ro-RO" b="1" dirty="0"/>
              <a:t> </a:t>
            </a:r>
            <a:r>
              <a:rPr lang="ro-RO" b="1" dirty="0" err="1"/>
              <a:t>Qualifiers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32A01-3A37-4722-8946-416AA3DFFC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__global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de toate work-item-urile.</a:t>
            </a:r>
          </a:p>
          <a:p>
            <a:r>
              <a:rPr lang="en-US" dirty="0"/>
              <a:t>__local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doar de work-item-urile </a:t>
            </a:r>
            <a:r>
              <a:rPr lang="en-US" dirty="0" err="1"/>
              <a:t>unui</a:t>
            </a:r>
            <a:r>
              <a:rPr lang="en-US" dirty="0"/>
              <a:t> work-group.</a:t>
            </a:r>
          </a:p>
          <a:p>
            <a:r>
              <a:rPr lang="en-US" dirty="0"/>
              <a:t>__private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de un </a:t>
            </a:r>
            <a:r>
              <a:rPr lang="en-US" dirty="0" err="1"/>
              <a:t>singur</a:t>
            </a:r>
            <a:r>
              <a:rPr lang="en-US" dirty="0"/>
              <a:t> work-item.</a:t>
            </a:r>
          </a:p>
          <a:p>
            <a:r>
              <a:rPr lang="en-US" dirty="0"/>
              <a:t>__constant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17693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size_t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/>
              <a:t>Mărimea</a:t>
            </a:r>
            <a:r>
              <a:rPr lang="en-GB" sz="3200" dirty="0"/>
              <a:t> </a:t>
            </a:r>
            <a:r>
              <a:rPr lang="en-GB" sz="3200" dirty="0" err="1"/>
              <a:t>informației</a:t>
            </a:r>
            <a:r>
              <a:rPr lang="en-GB" sz="3200" dirty="0"/>
              <a:t> </a:t>
            </a:r>
            <a:r>
              <a:rPr lang="en-GB" sz="3200" dirty="0" err="1"/>
              <a:t>returnate</a:t>
            </a:r>
            <a:r>
              <a:rPr lang="en-GB" sz="3200" dirty="0"/>
              <a:t> (Ex: Nr de </a:t>
            </a:r>
            <a:r>
              <a:rPr lang="en-GB" sz="3200" dirty="0" err="1"/>
              <a:t>caractere</a:t>
            </a:r>
            <a:r>
              <a:rPr lang="en-GB" sz="3200" dirty="0"/>
              <a:t>).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10357146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FB529A-FBCE-4962-96C8-15A2FA6D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A983F6-D280-400C-A6AC-7F07D334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in Functions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E455A-C1D1-4CF1-9CB6-27D66CE091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uint</a:t>
            </a:r>
            <a:r>
              <a:rPr lang="ro-RO" dirty="0"/>
              <a:t> </a:t>
            </a:r>
            <a:r>
              <a:rPr lang="ro-RO" b="1" dirty="0" err="1"/>
              <a:t>get_work_dim</a:t>
            </a:r>
            <a:r>
              <a:rPr lang="ro-RO" dirty="0"/>
              <a:t>()</a:t>
            </a:r>
            <a:endParaRPr lang="en-US" dirty="0"/>
          </a:p>
          <a:p>
            <a:pPr lvl="1"/>
            <a:r>
              <a:rPr lang="ro-RO" dirty="0"/>
              <a:t>Cu câte dimensiuni a fost rulat </a:t>
            </a:r>
            <a:r>
              <a:rPr lang="ro-RO" dirty="0" err="1"/>
              <a:t>kernel-ul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get_global_size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Mărimea globală pentru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get_global_id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Locația în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get_local_size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Mărimea </a:t>
            </a:r>
            <a:r>
              <a:rPr lang="ro-RO" dirty="0" err="1"/>
              <a:t>work</a:t>
            </a:r>
            <a:r>
              <a:rPr lang="ro-RO" dirty="0"/>
              <a:t>-</a:t>
            </a:r>
            <a:r>
              <a:rPr lang="ro-RO" dirty="0" err="1"/>
              <a:t>group</a:t>
            </a:r>
            <a:r>
              <a:rPr lang="ro-RO" dirty="0"/>
              <a:t>-ului pe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GB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get_local_id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Locația în </a:t>
            </a:r>
            <a:r>
              <a:rPr lang="ro-RO" dirty="0" err="1"/>
              <a:t>work-group</a:t>
            </a:r>
            <a:r>
              <a:rPr lang="ro-RO" dirty="0"/>
              <a:t> pe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20069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36884-641B-4E75-95F1-0630E006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5A322-1795-42B0-8567-A1399C8E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Synchronization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7CD8E-E88D-4DAC-843A-B3A1AA4063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void</a:t>
            </a:r>
            <a:r>
              <a:rPr lang="ro-RO" dirty="0"/>
              <a:t> </a:t>
            </a:r>
            <a:r>
              <a:rPr lang="ro-RO" b="1" dirty="0" err="1"/>
              <a:t>barrier</a:t>
            </a:r>
            <a:r>
              <a:rPr lang="ro-RO" dirty="0"/>
              <a:t>(</a:t>
            </a:r>
            <a:r>
              <a:rPr lang="ro-RO" dirty="0" err="1"/>
              <a:t>cl_mem_fence_flags</a:t>
            </a:r>
            <a:r>
              <a:rPr lang="ro-RO" dirty="0"/>
              <a:t> </a:t>
            </a:r>
            <a:r>
              <a:rPr lang="ro-RO" i="1" dirty="0" err="1"/>
              <a:t>flags</a:t>
            </a:r>
            <a:r>
              <a:rPr lang="ro-RO" dirty="0"/>
              <a:t>)</a:t>
            </a:r>
          </a:p>
          <a:p>
            <a:r>
              <a:rPr lang="en-GB" dirty="0"/>
              <a:t>void </a:t>
            </a:r>
            <a:r>
              <a:rPr lang="en-GB" b="1" dirty="0" err="1"/>
              <a:t>work_group_barrier</a:t>
            </a:r>
            <a:r>
              <a:rPr lang="en-GB" dirty="0"/>
              <a:t>(</a:t>
            </a:r>
            <a:r>
              <a:rPr lang="en-GB" dirty="0" err="1"/>
              <a:t>cl_mem_fence_flags</a:t>
            </a:r>
            <a:r>
              <a:rPr lang="en-GB" dirty="0"/>
              <a:t> </a:t>
            </a:r>
            <a:r>
              <a:rPr lang="en-GB" i="1" dirty="0"/>
              <a:t>flags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Toate </a:t>
            </a:r>
            <a:r>
              <a:rPr lang="ro-RO" dirty="0" err="1"/>
              <a:t>work</a:t>
            </a:r>
            <a:r>
              <a:rPr lang="ro-RO" dirty="0"/>
              <a:t>-item-urile unui </a:t>
            </a:r>
            <a:r>
              <a:rPr lang="ro-RO" dirty="0" err="1"/>
              <a:t>work-group</a:t>
            </a:r>
            <a:r>
              <a:rPr lang="ro-RO" dirty="0"/>
              <a:t> trebuie să aștepte la barieră pentru a trece mai departe.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Dacă bariera în </a:t>
            </a:r>
            <a:r>
              <a:rPr lang="ro-RO" dirty="0" err="1"/>
              <a:t>if</a:t>
            </a:r>
            <a:r>
              <a:rPr lang="ro-RO" dirty="0"/>
              <a:t> toate să intre pe aceeași ramură a </a:t>
            </a:r>
            <a:r>
              <a:rPr lang="ro-RO" dirty="0" err="1"/>
              <a:t>if-ului</a:t>
            </a:r>
            <a:r>
              <a:rPr lang="ro-RO" dirty="0"/>
              <a:t>.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Dacă bariera în for toate să facă același număr de iterații ale for-ului.</a:t>
            </a:r>
          </a:p>
        </p:txBody>
      </p:sp>
    </p:spTree>
    <p:extLst>
      <p:ext uri="{BB962C8B-B14F-4D97-AF65-F5344CB8AC3E}">
        <p14:creationId xmlns:p14="http://schemas.microsoft.com/office/powerpoint/2010/main" val="32281395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53F12-853E-4289-83B1-5A3A49B9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13EB15-9283-439A-8A8E-B8D127B4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Synchronization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116D9-C0C4-4893-8A4D-420873BDDA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No </a:t>
            </a:r>
            <a:r>
              <a:rPr lang="ro-RO" dirty="0" err="1"/>
              <a:t>mutex</a:t>
            </a:r>
            <a:endParaRPr lang="ro-RO" dirty="0"/>
          </a:p>
          <a:p>
            <a:r>
              <a:rPr lang="ro-RO" dirty="0"/>
              <a:t>No </a:t>
            </a:r>
            <a:r>
              <a:rPr lang="ro-RO" dirty="0" err="1"/>
              <a:t>semaphore</a:t>
            </a:r>
            <a:endParaRPr lang="ro-RO" dirty="0"/>
          </a:p>
          <a:p>
            <a:r>
              <a:rPr lang="ro-RO" dirty="0"/>
              <a:t>Yes </a:t>
            </a:r>
            <a:r>
              <a:rPr lang="ro-RO" dirty="0" err="1"/>
              <a:t>atomics</a:t>
            </a:r>
            <a:r>
              <a:rPr lang="ro-RO" dirty="0"/>
              <a:t>... </a:t>
            </a:r>
            <a:r>
              <a:rPr lang="ro-RO" dirty="0" err="1"/>
              <a:t>Tons</a:t>
            </a:r>
            <a:r>
              <a:rPr lang="ro-RO" dirty="0"/>
              <a:t> of </a:t>
            </a:r>
            <a:r>
              <a:rPr lang="ro-RO" dirty="0" err="1"/>
              <a:t>atomics</a:t>
            </a:r>
            <a:r>
              <a:rPr lang="ro-RO" dirty="0"/>
              <a:t>.</a:t>
            </a: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atomic_add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atomic_sub</a:t>
            </a:r>
            <a:endParaRPr lang="ro-RO" dirty="0"/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atomic_xchg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atomic_inc</a:t>
            </a:r>
            <a:endParaRPr lang="ro-RO" dirty="0"/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atomic_min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atomic_and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54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ro-RO" sz="3200" dirty="0"/>
              <a:t>Întoarce </a:t>
            </a:r>
            <a:r>
              <a:rPr lang="ro-RO" sz="32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ro-RO" sz="3200" dirty="0">
                <a:solidFill>
                  <a:schemeClr val="tx1"/>
                </a:solidFill>
              </a:rPr>
              <a:t>sau cod de eroare.</a:t>
            </a:r>
            <a:endParaRPr lang="ro-RO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392285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A3A790-0D00-B94F-A6FB-192B297E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F65E95-57B7-7B4E-B091-5FD1C342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164CA-84A1-9F48-B685-2146264659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41660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 (CPU/GPU efectiv)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cl_device_type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cl_uint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C00000"/>
                </a:solidFill>
              </a:rPr>
              <a:t>↑ </a:t>
            </a:r>
            <a:r>
              <a:rPr lang="en-GB" sz="3200" dirty="0" err="1">
                <a:solidFill>
                  <a:srgbClr val="C00000"/>
                </a:solidFill>
              </a:rPr>
              <a:t>cl_device_id</a:t>
            </a:r>
            <a:r>
              <a:rPr lang="en-GB" sz="3200" dirty="0">
                <a:solidFill>
                  <a:srgbClr val="C00000"/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cl_uint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6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Platforma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pentru</a:t>
            </a:r>
            <a:r>
              <a:rPr lang="en-GB" sz="3200" dirty="0">
                <a:solidFill>
                  <a:schemeClr val="tx1"/>
                </a:solidFill>
              </a:rPr>
              <a:t> care se </a:t>
            </a:r>
            <a:r>
              <a:rPr lang="en-GB" sz="3200" dirty="0" err="1">
                <a:solidFill>
                  <a:schemeClr val="tx1"/>
                </a:solidFill>
              </a:rPr>
              <a:t>caută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dispozitivele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35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cl_device_type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Tipul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dispozitivului</a:t>
            </a:r>
            <a:r>
              <a:rPr lang="en-GB" sz="3200" dirty="0">
                <a:solidFill>
                  <a:schemeClr val="tx1"/>
                </a:solidFill>
              </a:rPr>
              <a:t> Ex: </a:t>
            </a:r>
            <a:r>
              <a:rPr lang="en-GB" sz="3200" dirty="0">
                <a:solidFill>
                  <a:srgbClr val="7030A0"/>
                </a:solidFill>
              </a:rPr>
              <a:t>CL_​DEVICE_​TYPE_​CPU</a:t>
            </a:r>
            <a:r>
              <a:rPr lang="en-GB" sz="3200" dirty="0">
                <a:solidFill>
                  <a:schemeClr val="tx1"/>
                </a:solidFill>
              </a:rPr>
              <a:t>, </a:t>
            </a:r>
            <a:r>
              <a:rPr lang="en-GB" sz="3200" dirty="0">
                <a:solidFill>
                  <a:srgbClr val="7030A0"/>
                </a:solidFill>
              </a:rPr>
              <a:t>CL_​DEVICE_​TYPE_​GPU</a:t>
            </a:r>
            <a:r>
              <a:rPr lang="en-GB" sz="3200" dirty="0">
                <a:solidFill>
                  <a:schemeClr val="tx1"/>
                </a:solidFill>
              </a:rPr>
              <a:t>, </a:t>
            </a:r>
            <a:r>
              <a:rPr lang="en-GB" sz="3200" dirty="0">
                <a:solidFill>
                  <a:srgbClr val="7030A0"/>
                </a:solidFill>
              </a:rPr>
              <a:t>CL_​DEVICE_​TYPE_​ALL</a:t>
            </a:r>
            <a:endParaRPr lang="en-RO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6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C00000"/>
                </a:solidFill>
              </a:rPr>
              <a:t>↑ </a:t>
            </a:r>
            <a:r>
              <a:rPr lang="en-GB" sz="3200" dirty="0" err="1">
                <a:solidFill>
                  <a:srgbClr val="C00000"/>
                </a:solidFill>
              </a:rPr>
              <a:t>cl_device_id</a:t>
            </a:r>
            <a:r>
              <a:rPr lang="en-GB" sz="3200" dirty="0">
                <a:solidFill>
                  <a:srgbClr val="C00000"/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Este </a:t>
            </a:r>
            <a:r>
              <a:rPr lang="en-GB" sz="3200" dirty="0" err="1">
                <a:solidFill>
                  <a:schemeClr val="tx1"/>
                </a:solidFill>
              </a:rPr>
              <a:t>întoarsă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lista</a:t>
            </a:r>
            <a:r>
              <a:rPr lang="en-GB" sz="3200" dirty="0">
                <a:solidFill>
                  <a:schemeClr val="tx1"/>
                </a:solidFill>
              </a:rPr>
              <a:t> de ID-</a:t>
            </a:r>
            <a:r>
              <a:rPr lang="en-GB" sz="3200" dirty="0" err="1">
                <a:solidFill>
                  <a:schemeClr val="tx1"/>
                </a:solidFill>
              </a:rPr>
              <a:t>uri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dispozitiv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într</a:t>
            </a:r>
            <a:r>
              <a:rPr lang="en-GB" sz="3200" dirty="0">
                <a:solidFill>
                  <a:schemeClr val="tx1"/>
                </a:solidFill>
              </a:rPr>
              <a:t>-un vector </a:t>
            </a:r>
            <a:r>
              <a:rPr lang="en-GB" sz="3200" dirty="0" err="1">
                <a:solidFill>
                  <a:schemeClr val="tx1"/>
                </a:solidFill>
              </a:rPr>
              <a:t>prealocat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6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cl_uint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Mărimea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vectorului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0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cl_uint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Numărul</a:t>
            </a:r>
            <a:r>
              <a:rPr lang="en-GB" sz="3200" dirty="0">
                <a:solidFill>
                  <a:schemeClr val="tx1"/>
                </a:solidFill>
              </a:rPr>
              <a:t> de dispositive.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 err="1"/>
              <a:t>Întoarce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3200" dirty="0" err="1">
                <a:solidFill>
                  <a:schemeClr val="tx1"/>
                </a:solidFill>
              </a:rPr>
              <a:t>sau</a:t>
            </a:r>
            <a:r>
              <a:rPr lang="en-GB" sz="3200" dirty="0">
                <a:solidFill>
                  <a:schemeClr val="tx1"/>
                </a:solidFill>
              </a:rPr>
              <a:t> cod de </a:t>
            </a:r>
            <a:r>
              <a:rPr lang="en-GB" sz="3200" dirty="0" err="1">
                <a:solidFill>
                  <a:schemeClr val="tx1"/>
                </a:solidFill>
              </a:rPr>
              <a:t>eroare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51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50E4F4-DB30-A040-96F1-D7F3734B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3DA08-7A6A-0948-9C49-3A8642FD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C3F18-3600-8B47-B5CC-BFD5520B02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912774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rgbClr val="C00000"/>
                </a:solidFill>
              </a:rPr>
              <a:t>↓ </a:t>
            </a:r>
            <a:r>
              <a:rPr lang="en-GB" sz="3200" dirty="0" err="1">
                <a:solidFill>
                  <a:srgbClr val="C00000"/>
                </a:solidFill>
              </a:rPr>
              <a:t>cl_device_id</a:t>
            </a:r>
            <a:r>
              <a:rPr lang="en-GB" sz="3200" dirty="0">
                <a:solidFill>
                  <a:srgbClr val="C00000"/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cl_device_info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size_t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size_t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param_value_size_ret</a:t>
            </a:r>
            <a:r>
              <a:rPr lang="en-GB" sz="3200" dirty="0"/>
              <a:t>);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786276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rgbClr val="C00000"/>
                </a:solidFill>
              </a:rPr>
              <a:t>↓ </a:t>
            </a:r>
            <a:r>
              <a:rPr lang="en-GB" sz="3200" dirty="0" err="1">
                <a:solidFill>
                  <a:srgbClr val="C00000"/>
                </a:solidFill>
              </a:rPr>
              <a:t>cl_device_id</a:t>
            </a:r>
            <a:r>
              <a:rPr lang="en-GB" sz="3200" dirty="0">
                <a:solidFill>
                  <a:srgbClr val="C00000"/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ro-RO" sz="3200" dirty="0"/>
              <a:t>ID-ul dispozitivului pentru care se doresc informații.</a:t>
            </a:r>
          </a:p>
          <a:p>
            <a:pPr marL="0" indent="0">
              <a:buNone/>
            </a:pP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422751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cl_device_info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RO" sz="3200" dirty="0"/>
              <a:t>Ce tip de informații se cer. Ex</a:t>
            </a:r>
            <a:r>
              <a:rPr lang="en-RO" sz="3200"/>
              <a:t>: </a:t>
            </a:r>
            <a:r>
              <a:rPr lang="en-GB" sz="3200">
                <a:solidFill>
                  <a:srgbClr val="7030A0"/>
                </a:solidFill>
              </a:rPr>
              <a:t>​CL_​DEVICE_​NAME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0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Informa</a:t>
            </a:r>
            <a:r>
              <a:rPr lang="ro-RO" sz="3200" dirty="0" err="1"/>
              <a:t>ția</a:t>
            </a:r>
            <a:r>
              <a:rPr lang="ro-RO" sz="3200" dirty="0"/>
              <a:t> </a:t>
            </a:r>
            <a:r>
              <a:rPr lang="ro-RO" sz="3200" dirty="0" err="1"/>
              <a:t>certură</a:t>
            </a:r>
            <a:r>
              <a:rPr lang="ro-RO" sz="3200" dirty="0"/>
              <a:t> este</a:t>
            </a:r>
            <a:r>
              <a:rPr lang="en-GB" sz="3200" dirty="0"/>
              <a:t> </a:t>
            </a:r>
            <a:r>
              <a:rPr lang="en-GB" sz="3200" dirty="0" err="1"/>
              <a:t>întoarsă</a:t>
            </a:r>
            <a:r>
              <a:rPr lang="en-GB" sz="3200" dirty="0"/>
              <a:t> </a:t>
            </a:r>
            <a:r>
              <a:rPr lang="en-GB" sz="3200" dirty="0" err="1"/>
              <a:t>într</a:t>
            </a:r>
            <a:r>
              <a:rPr lang="en-GB" sz="3200" dirty="0"/>
              <a:t>-un vector </a:t>
            </a:r>
            <a:r>
              <a:rPr lang="en-GB" sz="3200" dirty="0" err="1"/>
              <a:t>prealocat</a:t>
            </a:r>
            <a:r>
              <a:rPr lang="en-GB" sz="3200" dirty="0"/>
              <a:t>.</a:t>
            </a:r>
            <a:endParaRPr lang="en-RO" sz="3200" dirty="0"/>
          </a:p>
          <a:p>
            <a:pPr marL="0" indent="0">
              <a:buNone/>
            </a:pP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1592263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size_t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Mărimea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vectorului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276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 (AMD/Intel/NVIDIA/...)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rgbClr val="00B050"/>
                </a:solidFill>
              </a:rPr>
              <a:t>↓ </a:t>
            </a:r>
            <a:r>
              <a:rPr lang="en-GB" sz="3600" dirty="0" err="1">
                <a:solidFill>
                  <a:srgbClr val="00B050"/>
                </a:solidFill>
              </a:rPr>
              <a:t>cl_uint</a:t>
            </a:r>
            <a:r>
              <a:rPr lang="en-GB" sz="3600" dirty="0">
                <a:solidFill>
                  <a:srgbClr val="00B050"/>
                </a:solidFill>
              </a:rPr>
              <a:t> </a:t>
            </a:r>
            <a:r>
              <a:rPr lang="en-GB" sz="3600" dirty="0" err="1">
                <a:solidFill>
                  <a:srgbClr val="00B050"/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accent2">
                    <a:lumMod val="7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rgbClr val="0070C0"/>
                </a:solidFill>
              </a:rPr>
              <a:t>↑ </a:t>
            </a:r>
            <a:r>
              <a:rPr lang="en-GB" sz="3600" dirty="0" err="1">
                <a:solidFill>
                  <a:srgbClr val="0070C0"/>
                </a:solidFill>
              </a:rPr>
              <a:t>cl_uint</a:t>
            </a:r>
            <a:r>
              <a:rPr lang="en-GB" sz="3600" dirty="0">
                <a:solidFill>
                  <a:srgbClr val="0070C0"/>
                </a:solidFill>
              </a:rPr>
              <a:t>* </a:t>
            </a:r>
            <a:r>
              <a:rPr lang="en-GB" sz="3600" dirty="0" err="1">
                <a:solidFill>
                  <a:srgbClr val="0070C0"/>
                </a:solidFill>
              </a:rPr>
              <a:t>num_platforms</a:t>
            </a:r>
            <a:r>
              <a:rPr lang="en-GB" sz="3600" dirty="0"/>
              <a:t>);</a:t>
            </a:r>
            <a:endParaRPr lang="en-RO" sz="3600" dirty="0"/>
          </a:p>
        </p:txBody>
      </p:sp>
    </p:spTree>
    <p:extLst>
      <p:ext uri="{BB962C8B-B14F-4D97-AF65-F5344CB8AC3E}">
        <p14:creationId xmlns:p14="http://schemas.microsoft.com/office/powerpoint/2010/main" val="183737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 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size_t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param_value_size_ret</a:t>
            </a:r>
            <a:r>
              <a:rPr lang="en-GB" sz="3200" dirty="0"/>
              <a:t>);</a:t>
            </a: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GB" sz="3200" dirty="0" err="1"/>
              <a:t>Mărimea</a:t>
            </a:r>
            <a:r>
              <a:rPr lang="en-GB" sz="3200" dirty="0"/>
              <a:t> </a:t>
            </a:r>
            <a:r>
              <a:rPr lang="en-GB" sz="3200" dirty="0" err="1"/>
              <a:t>informației</a:t>
            </a:r>
            <a:r>
              <a:rPr lang="en-GB" sz="3200" dirty="0"/>
              <a:t> </a:t>
            </a:r>
            <a:r>
              <a:rPr lang="en-GB" sz="3200" dirty="0" err="1"/>
              <a:t>returnate</a:t>
            </a:r>
            <a:r>
              <a:rPr lang="en-GB" sz="3200" dirty="0"/>
              <a:t> (Ex: Nr de </a:t>
            </a:r>
            <a:r>
              <a:rPr lang="en-GB" sz="3200" dirty="0" err="1"/>
              <a:t>caractere</a:t>
            </a:r>
            <a:r>
              <a:rPr lang="en-GB" sz="3200" dirty="0"/>
              <a:t>).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324753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/>
              <a:t>Întoarce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3200" dirty="0" err="1">
                <a:solidFill>
                  <a:schemeClr val="tx1"/>
                </a:solidFill>
              </a:rPr>
              <a:t>sau</a:t>
            </a:r>
            <a:r>
              <a:rPr lang="en-GB" sz="3200" dirty="0">
                <a:solidFill>
                  <a:schemeClr val="tx1"/>
                </a:solidFill>
              </a:rPr>
              <a:t> cod de </a:t>
            </a:r>
            <a:r>
              <a:rPr lang="en-GB" sz="3200" dirty="0" err="1">
                <a:solidFill>
                  <a:schemeClr val="tx1"/>
                </a:solidFill>
              </a:rPr>
              <a:t>eroare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504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9F1E8-F86C-4F5A-A86B-BDC958B3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2D9B2-FA77-49AC-BCFD-1D524F53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D5EA8-6243-4A7E-838B-30FA8A69285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611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 fontScale="90000"/>
          </a:bodyPr>
          <a:lstStyle/>
          <a:p>
            <a:r>
              <a:rPr lang="ro-RO" dirty="0"/>
              <a:t>Creare context (permite lucru cu memoria </a:t>
            </a:r>
            <a:r>
              <a:rPr lang="ro-RO" dirty="0" err="1"/>
              <a:t>device</a:t>
            </a:r>
            <a:r>
              <a:rPr lang="ro-RO" dirty="0"/>
              <a:t>-urilor ca și cum ar fi doar un </a:t>
            </a:r>
            <a:r>
              <a:rPr lang="ro-RO" dirty="0" err="1"/>
              <a:t>device</a:t>
            </a:r>
            <a:r>
              <a:rPr lang="ro-RO" dirty="0"/>
              <a:t>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r>
              <a:rPr kumimoji="0" lang="ro-RO" alt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o-RO" altLang="ro-RO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46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 poate selecta proprietăți gen care platformă să fie folosită. Pentru noi: 0.</a:t>
            </a:r>
            <a:endParaRPr kumimoji="0" lang="ro-RO" altLang="ro-RO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085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Vector cu ID-uri de dispozitive pentru care se creează contextul.</a:t>
            </a:r>
            <a:endParaRPr kumimoji="0" lang="ro-RO" altLang="ro-RO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066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r>
              <a:rPr kumimoji="0" lang="ro-RO" alt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o-RO" altLang="ro-RO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Numărul de dispozitive.</a:t>
            </a:r>
            <a:endParaRPr kumimoji="0" lang="ro-RO" altLang="ro-RO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15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1151103" cy="50114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r>
              <a:rPr kumimoji="0" lang="ro-RO" alt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o-RO" altLang="ro-RO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Funcție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callback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care va fi apelată pentru a raporta erori din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sz="2600" dirty="0">
                <a:solidFill>
                  <a:schemeClr val="tx1"/>
                </a:solidFill>
                <a:latin typeface="Arial" panose="020B0604020202020204" pitchFamily="34" charset="0"/>
              </a:rPr>
              <a:t>Pentru noi: NULL</a:t>
            </a:r>
            <a:endParaRPr kumimoji="0" lang="ro-RO" altLang="ro-RO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29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160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Date cu care va fi apelată funcția de </a:t>
            </a:r>
            <a:r>
              <a:rPr lang="ro-RO" altLang="ro-RO" dirty="0" err="1">
                <a:solidFill>
                  <a:schemeClr val="tx1"/>
                </a:solidFill>
                <a:latin typeface="Arial Unicode MS"/>
              </a:rPr>
              <a:t>callback</a:t>
            </a: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Pentru noi: NULL.</a:t>
            </a:r>
            <a:endParaRPr kumimoji="0" lang="ro-RO" altLang="ro-R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10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r>
              <a:rPr kumimoji="0" lang="ro-RO" alt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o-RO" altLang="ro-RO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GB" sz="2600" dirty="0" err="1"/>
              <a:t>Întoarce</a:t>
            </a:r>
            <a:r>
              <a:rPr lang="en-GB" sz="2600" dirty="0"/>
              <a:t> </a:t>
            </a:r>
            <a:r>
              <a:rPr lang="en-GB" sz="26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600" dirty="0" err="1">
                <a:solidFill>
                  <a:schemeClr val="tx1"/>
                </a:solidFill>
              </a:rPr>
              <a:t>sau</a:t>
            </a:r>
            <a:r>
              <a:rPr lang="en-GB" sz="2600" dirty="0">
                <a:solidFill>
                  <a:schemeClr val="tx1"/>
                </a:solidFill>
              </a:rPr>
              <a:t> cod de </a:t>
            </a:r>
            <a:r>
              <a:rPr lang="en-GB" sz="2600" dirty="0" err="1">
                <a:solidFill>
                  <a:schemeClr val="tx1"/>
                </a:solidFill>
              </a:rPr>
              <a:t>eroare</a:t>
            </a:r>
            <a:r>
              <a:rPr lang="en-GB" sz="2600" dirty="0">
                <a:solidFill>
                  <a:schemeClr val="tx1"/>
                </a:solidFill>
              </a:rPr>
              <a:t>.</a:t>
            </a:r>
            <a:r>
              <a:rPr lang="ro-RO" sz="2600" dirty="0">
                <a:solidFill>
                  <a:schemeClr val="tx1"/>
                </a:solidFill>
              </a:rPr>
              <a:t> Trebuie prealocat.</a:t>
            </a:r>
            <a:endParaRPr lang="en-RO" sz="2600" dirty="0">
              <a:solidFill>
                <a:srgbClr val="00B05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31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tx2">
                    <a:lumMod val="7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chemeClr val="bg2"/>
                </a:solidFill>
              </a:rPr>
              <a:t>↓ </a:t>
            </a:r>
            <a:r>
              <a:rPr lang="en-GB" sz="3600" dirty="0" err="1">
                <a:solidFill>
                  <a:schemeClr val="bg2"/>
                </a:solidFill>
              </a:rPr>
              <a:t>cl_uint</a:t>
            </a:r>
            <a:r>
              <a:rPr lang="en-GB" sz="3600" dirty="0">
                <a:solidFill>
                  <a:schemeClr val="bg2"/>
                </a:solidFill>
              </a:rPr>
              <a:t> </a:t>
            </a:r>
            <a:r>
              <a:rPr lang="en-GB" sz="3600" dirty="0" err="1">
                <a:solidFill>
                  <a:schemeClr val="bg2"/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</a:t>
            </a:r>
            <a:r>
              <a:rPr lang="en-GB" sz="3600" dirty="0">
                <a:solidFill>
                  <a:schemeClr val="bg2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2"/>
                </a:solidFill>
              </a:rPr>
              <a:t>		</a:t>
            </a:r>
            <a:r>
              <a:rPr lang="en-US" sz="3600" b="1" noProof="1">
                <a:solidFill>
                  <a:schemeClr val="bg2"/>
                </a:solidFill>
              </a:rPr>
              <a:t> ↑ </a:t>
            </a:r>
            <a:r>
              <a:rPr lang="en-GB" sz="3600" dirty="0" err="1">
                <a:solidFill>
                  <a:schemeClr val="bg2"/>
                </a:solidFill>
              </a:rPr>
              <a:t>cl_platform_id</a:t>
            </a:r>
            <a:r>
              <a:rPr lang="en-GB" sz="3600" dirty="0">
                <a:solidFill>
                  <a:schemeClr val="bg2"/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rgbClr val="0070C0"/>
                </a:solidFill>
              </a:rPr>
              <a:t>↑ </a:t>
            </a:r>
            <a:r>
              <a:rPr lang="en-GB" sz="3600" dirty="0" err="1">
                <a:solidFill>
                  <a:srgbClr val="0070C0"/>
                </a:solidFill>
              </a:rPr>
              <a:t>cl_uint</a:t>
            </a:r>
            <a:r>
              <a:rPr lang="en-GB" sz="3600" dirty="0">
                <a:solidFill>
                  <a:srgbClr val="0070C0"/>
                </a:solidFill>
              </a:rPr>
              <a:t>* </a:t>
            </a:r>
            <a:r>
              <a:rPr lang="en-GB" sz="3600" dirty="0" err="1">
                <a:solidFill>
                  <a:srgbClr val="0070C0"/>
                </a:solidFill>
              </a:rPr>
              <a:t>num_platforms</a:t>
            </a:r>
            <a:r>
              <a:rPr lang="en-GB" sz="3600" dirty="0"/>
              <a:t>);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ro-RO" sz="3200" dirty="0"/>
              <a:t>Întoarce numărul de platforme existente pe sistem.</a:t>
            </a:r>
          </a:p>
        </p:txBody>
      </p:sp>
    </p:spTree>
    <p:extLst>
      <p:ext uri="{BB962C8B-B14F-4D97-AF65-F5344CB8AC3E}">
        <p14:creationId xmlns:p14="http://schemas.microsoft.com/office/powerpoint/2010/main" val="2134697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sz="2600" dirty="0">
                <a:solidFill>
                  <a:schemeClr val="tx1"/>
                </a:solidFill>
                <a:latin typeface="Arial Unicode MS"/>
              </a:rPr>
              <a:t>Contextul este returnat pentru a putea folosi altor apeluri </a:t>
            </a:r>
            <a:r>
              <a:rPr lang="ro-RO" altLang="ro-RO" sz="2600" dirty="0" err="1">
                <a:solidFill>
                  <a:schemeClr val="tx1"/>
                </a:solidFill>
                <a:latin typeface="Arial Unicode MS"/>
              </a:rPr>
              <a:t>OpenCL</a:t>
            </a:r>
            <a:r>
              <a:rPr lang="ro-RO" altLang="ro-RO" sz="2600" dirty="0">
                <a:solidFill>
                  <a:schemeClr val="tx1"/>
                </a:solidFill>
                <a:latin typeface="Arial Unicode MS"/>
              </a:rPr>
              <a:t>.</a:t>
            </a:r>
            <a:endParaRPr kumimoji="0" lang="ro-RO" altLang="ro-RO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93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51BDE-F646-4124-B51C-DB3B50BC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3B6079-47CC-4B7D-8CBF-0735419A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58C18-2D32-417E-9697-452960BE28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8868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 (pot fi multiple)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rgbClr val="F57BA1"/>
                </a:solidFill>
              </a:rPr>
              <a:t>cl_command_queue</a:t>
            </a:r>
            <a:r>
              <a:rPr lang="fr-FR" dirty="0">
                <a:solidFill>
                  <a:srgbClr val="F57BA1"/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rgbClr val="7030A0"/>
                </a:solidFill>
              </a:rPr>
              <a:t>↓ </a:t>
            </a:r>
            <a:r>
              <a:rPr lang="fr-FR" dirty="0" err="1">
                <a:solidFill>
                  <a:srgbClr val="7030A0"/>
                </a:solidFill>
              </a:rPr>
              <a:t>cl_context</a:t>
            </a:r>
            <a:r>
              <a:rPr lang="fr-FR" dirty="0">
                <a:solidFill>
                  <a:srgbClr val="7030A0"/>
                </a:solidFill>
              </a:rPr>
              <a:t> </a:t>
            </a:r>
            <a:r>
              <a:rPr lang="fr-FR" dirty="0" err="1">
                <a:solidFill>
                  <a:srgbClr val="7030A0"/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rgbClr val="C00000"/>
                </a:solidFill>
              </a:rPr>
              <a:t>↓ </a:t>
            </a:r>
            <a:r>
              <a:rPr lang="fr-FR" dirty="0" err="1">
                <a:solidFill>
                  <a:srgbClr val="C00000"/>
                </a:solidFill>
              </a:rPr>
              <a:t>cl_device_id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rgbClr val="A29E00"/>
                </a:solidFill>
              </a:rPr>
              <a:t>↓ </a:t>
            </a:r>
            <a:r>
              <a:rPr lang="fr-FR" dirty="0" err="1">
                <a:solidFill>
                  <a:srgbClr val="A29E00"/>
                </a:solidFill>
              </a:rPr>
              <a:t>cl_command_queue_properties</a:t>
            </a:r>
            <a:r>
              <a:rPr lang="fr-FR" dirty="0">
                <a:solidFill>
                  <a:srgbClr val="A29E00"/>
                </a:solidFill>
              </a:rPr>
              <a:t> </a:t>
            </a:r>
            <a:r>
              <a:rPr lang="fr-FR" dirty="0" err="1">
                <a:solidFill>
                  <a:srgbClr val="A29E00"/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↑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fr-FR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fr-FR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2253715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rgbClr val="7030A0"/>
                </a:solidFill>
              </a:rPr>
              <a:t>↓ </a:t>
            </a:r>
            <a:r>
              <a:rPr lang="fr-FR" dirty="0" err="1">
                <a:solidFill>
                  <a:srgbClr val="7030A0"/>
                </a:solidFill>
              </a:rPr>
              <a:t>cl_context</a:t>
            </a:r>
            <a:r>
              <a:rPr lang="fr-FR" dirty="0">
                <a:solidFill>
                  <a:srgbClr val="7030A0"/>
                </a:solidFill>
              </a:rPr>
              <a:t> </a:t>
            </a:r>
            <a:r>
              <a:rPr lang="fr-FR" dirty="0" err="1">
                <a:solidFill>
                  <a:srgbClr val="7030A0"/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cl_command_queue_properties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Context valid.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3840947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rgbClr val="C00000"/>
                </a:solidFill>
              </a:rPr>
              <a:t>↓ </a:t>
            </a:r>
            <a:r>
              <a:rPr lang="fr-FR" dirty="0" err="1">
                <a:solidFill>
                  <a:srgbClr val="C00000"/>
                </a:solidFill>
              </a:rPr>
              <a:t>cl_device_id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cl_command_queue_properties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Dispozitiv ce face parte din context.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2435080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4"/>
            <a:ext cx="11386405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rgbClr val="A29E00"/>
                </a:solidFill>
              </a:rPr>
              <a:t>↓ </a:t>
            </a:r>
            <a:r>
              <a:rPr lang="fr-FR" dirty="0" err="1">
                <a:solidFill>
                  <a:srgbClr val="A29E00"/>
                </a:solidFill>
              </a:rPr>
              <a:t>cl_command_queue_properties</a:t>
            </a:r>
            <a:r>
              <a:rPr lang="fr-FR" dirty="0">
                <a:solidFill>
                  <a:srgbClr val="A29E00"/>
                </a:solidFill>
              </a:rPr>
              <a:t> </a:t>
            </a:r>
            <a:r>
              <a:rPr lang="fr-FR" dirty="0" err="1">
                <a:solidFill>
                  <a:srgbClr val="A29E00"/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/>
              <a:t>Proprietăți gen execuție în ordine aleatorie, </a:t>
            </a:r>
            <a:r>
              <a:rPr lang="ro-RO" sz="3200" dirty="0" err="1"/>
              <a:t>profiling</a:t>
            </a:r>
            <a:r>
              <a:rPr lang="ro-RO" sz="3200" dirty="0"/>
              <a:t>, mărime coadă.</a:t>
            </a:r>
          </a:p>
          <a:p>
            <a:pPr marL="0" indent="0">
              <a:buNone/>
            </a:pPr>
            <a:r>
              <a:rPr lang="ro-RO" sz="3200" dirty="0"/>
              <a:t>Pentru noi: 0</a:t>
            </a:r>
          </a:p>
        </p:txBody>
      </p:sp>
    </p:spTree>
    <p:extLst>
      <p:ext uri="{BB962C8B-B14F-4D97-AF65-F5344CB8AC3E}">
        <p14:creationId xmlns:p14="http://schemas.microsoft.com/office/powerpoint/2010/main" val="1865712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cl_command_queue_properties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↑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fr-FR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fr-FR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GB" sz="3200" dirty="0" err="1"/>
              <a:t>Întoarce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3200" dirty="0" err="1">
                <a:solidFill>
                  <a:schemeClr val="tx1"/>
                </a:solidFill>
              </a:rPr>
              <a:t>sau</a:t>
            </a:r>
            <a:r>
              <a:rPr lang="en-GB" sz="3200" dirty="0">
                <a:solidFill>
                  <a:schemeClr val="tx1"/>
                </a:solidFill>
              </a:rPr>
              <a:t> cod de </a:t>
            </a:r>
            <a:r>
              <a:rPr lang="en-GB" sz="3200" dirty="0" err="1">
                <a:solidFill>
                  <a:schemeClr val="tx1"/>
                </a:solidFill>
              </a:rPr>
              <a:t>eroare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r>
              <a:rPr lang="ro-RO" sz="3200" dirty="0">
                <a:solidFill>
                  <a:schemeClr val="tx1"/>
                </a:solidFill>
              </a:rPr>
              <a:t> Trebuie prealocat.</a:t>
            </a:r>
            <a:endParaRPr lang="en-RO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1678441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rgbClr val="F57BA1"/>
                </a:solidFill>
              </a:rPr>
              <a:t>cl_command_queue</a:t>
            </a:r>
            <a:r>
              <a:rPr lang="fr-FR" dirty="0">
                <a:solidFill>
                  <a:srgbClr val="F57BA1"/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cl_command_queue_properties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/>
              <a:t>Întoarce coada creată.</a:t>
            </a:r>
          </a:p>
        </p:txBody>
      </p:sp>
    </p:spTree>
    <p:extLst>
      <p:ext uri="{BB962C8B-B14F-4D97-AF65-F5344CB8AC3E}">
        <p14:creationId xmlns:p14="http://schemas.microsoft.com/office/powerpoint/2010/main" val="2974407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4E03F-8AF1-445F-A6C8-A762B3C3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8F897-63B1-4D8F-9257-9D5429CF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9EA61-06BB-4449-A722-33DA294D2F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6786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 (grup de funcții)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rgbClr val="7030A0"/>
                </a:solidFill>
              </a:rPr>
              <a:t>↓ </a:t>
            </a:r>
            <a:r>
              <a:rPr lang="ro-RO" dirty="0" err="1">
                <a:solidFill>
                  <a:srgbClr val="7030A0"/>
                </a:solidFill>
              </a:rPr>
              <a:t>cl_context</a:t>
            </a:r>
            <a:r>
              <a:rPr lang="ro-RO" dirty="0">
                <a:solidFill>
                  <a:srgbClr val="7030A0"/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rgbClr val="00B050"/>
                </a:solidFill>
              </a:rPr>
              <a:t>↓ </a:t>
            </a:r>
            <a:r>
              <a:rPr lang="ro-RO" sz="2800" dirty="0" err="1">
                <a:solidFill>
                  <a:srgbClr val="00B050"/>
                </a:solidFill>
              </a:rPr>
              <a:t>cl_uint</a:t>
            </a:r>
            <a:r>
              <a:rPr lang="ro-RO" sz="2800" dirty="0">
                <a:solidFill>
                  <a:srgbClr val="00B050"/>
                </a:solidFill>
              </a:rPr>
              <a:t> </a:t>
            </a:r>
            <a:r>
              <a:rPr lang="ro-RO" sz="2800" dirty="0" err="1">
                <a:solidFill>
                  <a:srgbClr val="00B050"/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rgbClr val="0070C0"/>
                </a:solidFill>
              </a:rPr>
              <a:t>↓</a:t>
            </a:r>
            <a:r>
              <a:rPr lang="ro-RO" sz="2800" dirty="0">
                <a:solidFill>
                  <a:srgbClr val="0070C0"/>
                </a:solidFill>
              </a:rPr>
              <a:t> </a:t>
            </a:r>
            <a:r>
              <a:rPr lang="ro-RO" sz="2800" dirty="0" err="1">
                <a:solidFill>
                  <a:srgbClr val="0070C0"/>
                </a:solidFill>
              </a:rPr>
              <a:t>const</a:t>
            </a:r>
            <a:r>
              <a:rPr lang="ro-RO" sz="2800" dirty="0">
                <a:solidFill>
                  <a:srgbClr val="0070C0"/>
                </a:solidFill>
              </a:rPr>
              <a:t> </a:t>
            </a:r>
            <a:r>
              <a:rPr lang="ro-RO" sz="2800" dirty="0" err="1">
                <a:solidFill>
                  <a:srgbClr val="0070C0"/>
                </a:solidFill>
              </a:rPr>
              <a:t>char</a:t>
            </a:r>
            <a:r>
              <a:rPr lang="ro-RO" sz="2800" dirty="0">
                <a:solidFill>
                  <a:srgbClr val="0070C0"/>
                </a:solidFill>
              </a:rPr>
              <a:t>** </a:t>
            </a:r>
            <a:r>
              <a:rPr lang="ro-RO" sz="2800" dirty="0" err="1">
                <a:solidFill>
                  <a:srgbClr val="0070C0"/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rgbClr val="92D050"/>
                </a:solidFill>
              </a:rPr>
              <a:t>↓</a:t>
            </a:r>
            <a:r>
              <a:rPr lang="ro-RO" sz="2800" dirty="0">
                <a:solidFill>
                  <a:srgbClr val="92D050"/>
                </a:solidFill>
              </a:rPr>
              <a:t> </a:t>
            </a:r>
            <a:r>
              <a:rPr lang="ro-RO" sz="2800" dirty="0" err="1">
                <a:solidFill>
                  <a:srgbClr val="92D050"/>
                </a:solidFill>
              </a:rPr>
              <a:t>const</a:t>
            </a:r>
            <a:r>
              <a:rPr lang="ro-RO" sz="2800" dirty="0">
                <a:solidFill>
                  <a:srgbClr val="92D050"/>
                </a:solidFill>
              </a:rPr>
              <a:t> </a:t>
            </a:r>
            <a:r>
              <a:rPr lang="ro-RO" sz="2800" dirty="0" err="1">
                <a:solidFill>
                  <a:srgbClr val="92D050"/>
                </a:solidFill>
              </a:rPr>
              <a:t>size_t</a:t>
            </a:r>
            <a:r>
              <a:rPr lang="ro-RO" sz="2800" dirty="0">
                <a:solidFill>
                  <a:srgbClr val="92D050"/>
                </a:solidFill>
              </a:rPr>
              <a:t>* </a:t>
            </a:r>
            <a:r>
              <a:rPr lang="ro-RO" sz="2800" dirty="0" err="1">
                <a:solidFill>
                  <a:srgbClr val="92D050"/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accent4">
                    <a:lumMod val="7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490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accent2">
                    <a:lumMod val="7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num_platforms</a:t>
            </a:r>
            <a:r>
              <a:rPr lang="en-GB" sz="3600" dirty="0"/>
              <a:t>);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RO" sz="3600" dirty="0"/>
              <a:t>Întoarce id-urile platformelor în vectorul prealocat.</a:t>
            </a:r>
          </a:p>
        </p:txBody>
      </p:sp>
    </p:spTree>
    <p:extLst>
      <p:ext uri="{BB962C8B-B14F-4D97-AF65-F5344CB8AC3E}">
        <p14:creationId xmlns:p14="http://schemas.microsoft.com/office/powerpoint/2010/main" val="1920943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rgbClr val="7030A0"/>
                </a:solidFill>
              </a:rPr>
              <a:t>↓ </a:t>
            </a:r>
            <a:r>
              <a:rPr lang="ro-RO" dirty="0" err="1">
                <a:solidFill>
                  <a:srgbClr val="7030A0"/>
                </a:solidFill>
              </a:rPr>
              <a:t>cl_context</a:t>
            </a:r>
            <a:r>
              <a:rPr lang="ro-RO" dirty="0">
                <a:solidFill>
                  <a:srgbClr val="7030A0"/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Context valid.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5334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rgbClr val="0070C0"/>
                </a:solidFill>
              </a:rPr>
              <a:t>↓</a:t>
            </a:r>
            <a:r>
              <a:rPr lang="ro-RO" sz="2800" dirty="0">
                <a:solidFill>
                  <a:srgbClr val="0070C0"/>
                </a:solidFill>
              </a:rPr>
              <a:t> </a:t>
            </a:r>
            <a:r>
              <a:rPr lang="ro-RO" sz="2800" dirty="0" err="1">
                <a:solidFill>
                  <a:srgbClr val="0070C0"/>
                </a:solidFill>
              </a:rPr>
              <a:t>const</a:t>
            </a:r>
            <a:r>
              <a:rPr lang="ro-RO" sz="2800" dirty="0">
                <a:solidFill>
                  <a:srgbClr val="0070C0"/>
                </a:solidFill>
              </a:rPr>
              <a:t> </a:t>
            </a:r>
            <a:r>
              <a:rPr lang="ro-RO" sz="2800" dirty="0" err="1">
                <a:solidFill>
                  <a:srgbClr val="0070C0"/>
                </a:solidFill>
              </a:rPr>
              <a:t>char</a:t>
            </a:r>
            <a:r>
              <a:rPr lang="ro-RO" sz="2800" dirty="0">
                <a:solidFill>
                  <a:srgbClr val="0070C0"/>
                </a:solidFill>
              </a:rPr>
              <a:t>** </a:t>
            </a:r>
            <a:r>
              <a:rPr lang="ro-RO" sz="2800" dirty="0" err="1">
                <a:solidFill>
                  <a:srgbClr val="0070C0"/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Șiruri de caractere reprezentând coduri.</a:t>
            </a:r>
          </a:p>
        </p:txBody>
      </p:sp>
    </p:spTree>
    <p:extLst>
      <p:ext uri="{BB962C8B-B14F-4D97-AF65-F5344CB8AC3E}">
        <p14:creationId xmlns:p14="http://schemas.microsoft.com/office/powerpoint/2010/main" val="3746782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rgbClr val="92D050"/>
                </a:solidFill>
              </a:rPr>
              <a:t>↓</a:t>
            </a:r>
            <a:r>
              <a:rPr lang="ro-RO" sz="2800" dirty="0">
                <a:solidFill>
                  <a:srgbClr val="92D050"/>
                </a:solidFill>
              </a:rPr>
              <a:t> </a:t>
            </a:r>
            <a:r>
              <a:rPr lang="ro-RO" sz="2800" dirty="0" err="1">
                <a:solidFill>
                  <a:srgbClr val="92D050"/>
                </a:solidFill>
              </a:rPr>
              <a:t>const</a:t>
            </a:r>
            <a:r>
              <a:rPr lang="ro-RO" sz="2800" dirty="0">
                <a:solidFill>
                  <a:srgbClr val="92D050"/>
                </a:solidFill>
              </a:rPr>
              <a:t> </a:t>
            </a:r>
            <a:r>
              <a:rPr lang="ro-RO" sz="2800" dirty="0" err="1">
                <a:solidFill>
                  <a:srgbClr val="92D050"/>
                </a:solidFill>
              </a:rPr>
              <a:t>size_t</a:t>
            </a:r>
            <a:r>
              <a:rPr lang="ro-RO" sz="2800" dirty="0">
                <a:solidFill>
                  <a:srgbClr val="92D050"/>
                </a:solidFill>
              </a:rPr>
              <a:t>* </a:t>
            </a:r>
            <a:r>
              <a:rPr lang="ro-RO" sz="2800" dirty="0" err="1">
                <a:solidFill>
                  <a:srgbClr val="92D050"/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Mărimile fiecărui șir de caractere.</a:t>
            </a:r>
          </a:p>
        </p:txBody>
      </p:sp>
    </p:spTree>
    <p:extLst>
      <p:ext uri="{BB962C8B-B14F-4D97-AF65-F5344CB8AC3E}">
        <p14:creationId xmlns:p14="http://schemas.microsoft.com/office/powerpoint/2010/main" val="1656966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rgbClr val="00B050"/>
                </a:solidFill>
              </a:rPr>
              <a:t>↓ </a:t>
            </a:r>
            <a:r>
              <a:rPr lang="ro-RO" sz="2800" dirty="0" err="1">
                <a:solidFill>
                  <a:srgbClr val="00B050"/>
                </a:solidFill>
              </a:rPr>
              <a:t>cl_uint</a:t>
            </a:r>
            <a:r>
              <a:rPr lang="ro-RO" sz="2800" dirty="0">
                <a:solidFill>
                  <a:srgbClr val="00B050"/>
                </a:solidFill>
              </a:rPr>
              <a:t> </a:t>
            </a:r>
            <a:r>
              <a:rPr lang="ro-RO" sz="2800" dirty="0" err="1">
                <a:solidFill>
                  <a:srgbClr val="00B050"/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Numărul șirurilor de caractere.</a:t>
            </a:r>
          </a:p>
        </p:txBody>
      </p:sp>
    </p:spTree>
    <p:extLst>
      <p:ext uri="{BB962C8B-B14F-4D97-AF65-F5344CB8AC3E}">
        <p14:creationId xmlns:p14="http://schemas.microsoft.com/office/powerpoint/2010/main" val="2475213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accent4">
                    <a:lumMod val="7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r>
              <a:rPr lang="ro-RO" sz="2800" dirty="0">
                <a:solidFill>
                  <a:schemeClr val="tx1"/>
                </a:solidFill>
              </a:rPr>
              <a:t> Trebuie prealocat.</a:t>
            </a:r>
            <a:endParaRPr lang="en-RO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19740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Întoarce un program.</a:t>
            </a:r>
          </a:p>
        </p:txBody>
      </p:sp>
    </p:spTree>
    <p:extLst>
      <p:ext uri="{BB962C8B-B14F-4D97-AF65-F5344CB8AC3E}">
        <p14:creationId xmlns:p14="http://schemas.microsoft.com/office/powerpoint/2010/main" val="895070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F5C66-B75D-40B4-A1B6-9D7C2BF2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D111E-12CC-49F5-8EF9-D23FFA6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95AD5-2473-4EC2-9159-37FCCD8B873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6494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cl_uint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const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cl_device_id</a:t>
            </a:r>
            <a:r>
              <a:rPr lang="ro-RO" dirty="0">
                <a:solidFill>
                  <a:srgbClr val="C00000"/>
                </a:solidFill>
              </a:rPr>
              <a:t>* </a:t>
            </a:r>
            <a:r>
              <a:rPr lang="ro-RO" dirty="0" err="1">
                <a:solidFill>
                  <a:srgbClr val="C00000"/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A29E00"/>
                </a:solidFill>
              </a:rPr>
              <a:t>const</a:t>
            </a:r>
            <a:r>
              <a:rPr lang="ro-RO" dirty="0">
                <a:solidFill>
                  <a:srgbClr val="A29E00"/>
                </a:solidFill>
              </a:rPr>
              <a:t> </a:t>
            </a:r>
            <a:r>
              <a:rPr lang="ro-RO" dirty="0" err="1">
                <a:solidFill>
                  <a:srgbClr val="A29E00"/>
                </a:solidFill>
              </a:rPr>
              <a:t>char</a:t>
            </a:r>
            <a:r>
              <a:rPr lang="ro-RO" dirty="0">
                <a:solidFill>
                  <a:srgbClr val="A29E00"/>
                </a:solidFill>
              </a:rPr>
              <a:t>* </a:t>
            </a:r>
            <a:r>
              <a:rPr lang="ro-RO" dirty="0" err="1">
                <a:solidFill>
                  <a:srgbClr val="A29E00"/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40BEDC"/>
                </a:solidFill>
              </a:rPr>
              <a:t>void</a:t>
            </a:r>
            <a:r>
              <a:rPr lang="ro-RO" dirty="0">
                <a:solidFill>
                  <a:srgbClr val="40BEDC"/>
                </a:solidFill>
              </a:rPr>
              <a:t> (CL_CALLBACK* </a:t>
            </a:r>
            <a:r>
              <a:rPr lang="ro-RO" dirty="0" err="1">
                <a:solidFill>
                  <a:srgbClr val="40BEDC"/>
                </a:solidFill>
              </a:rPr>
              <a:t>pfn_notify</a:t>
            </a:r>
            <a:r>
              <a:rPr lang="ro-RO" dirty="0">
                <a:solidFill>
                  <a:srgbClr val="40BEDC"/>
                </a:solidFill>
              </a:rPr>
              <a:t>)(</a:t>
            </a:r>
            <a:r>
              <a:rPr lang="ro-RO" dirty="0" err="1">
                <a:solidFill>
                  <a:srgbClr val="40BEDC"/>
                </a:solidFill>
              </a:rPr>
              <a:t>cl_program</a:t>
            </a:r>
            <a:r>
              <a:rPr lang="ro-RO" dirty="0">
                <a:solidFill>
                  <a:srgbClr val="40BEDC"/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rgbClr val="40BEDC"/>
                </a:solidFill>
              </a:rPr>
              <a:t>		</a:t>
            </a:r>
            <a:r>
              <a:rPr lang="ro-RO" dirty="0" err="1">
                <a:solidFill>
                  <a:srgbClr val="40BEDC"/>
                </a:solidFill>
              </a:rPr>
              <a:t>void</a:t>
            </a:r>
            <a:r>
              <a:rPr lang="ro-RO" dirty="0">
                <a:solidFill>
                  <a:srgbClr val="40BEDC"/>
                </a:solidFill>
              </a:rPr>
              <a:t>* </a:t>
            </a:r>
            <a:r>
              <a:rPr lang="ro-RO" dirty="0" err="1">
                <a:solidFill>
                  <a:srgbClr val="40BEDC"/>
                </a:solidFill>
              </a:rPr>
              <a:t>user_data</a:t>
            </a:r>
            <a:r>
              <a:rPr lang="ro-RO" dirty="0">
                <a:solidFill>
                  <a:srgbClr val="40BEDC"/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void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00009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Programul ce va fi compilat și </a:t>
            </a:r>
            <a:r>
              <a:rPr lang="ro-RO" dirty="0" err="1"/>
              <a:t>linkat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6794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const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cl_device_id</a:t>
            </a:r>
            <a:r>
              <a:rPr lang="ro-RO" dirty="0">
                <a:solidFill>
                  <a:srgbClr val="C00000"/>
                </a:solidFill>
              </a:rPr>
              <a:t>* </a:t>
            </a:r>
            <a:r>
              <a:rPr lang="ro-RO" dirty="0" err="1">
                <a:solidFill>
                  <a:srgbClr val="C00000"/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Dispozitivele pentru care se va face compilarea.</a:t>
            </a:r>
          </a:p>
        </p:txBody>
      </p:sp>
    </p:spTree>
    <p:extLst>
      <p:ext uri="{BB962C8B-B14F-4D97-AF65-F5344CB8AC3E}">
        <p14:creationId xmlns:p14="http://schemas.microsoft.com/office/powerpoint/2010/main" val="141278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rgbClr val="00B050"/>
                </a:solidFill>
              </a:rPr>
              <a:t>↓ </a:t>
            </a:r>
            <a:r>
              <a:rPr lang="en-GB" sz="3600" dirty="0" err="1">
                <a:solidFill>
                  <a:srgbClr val="00B050"/>
                </a:solidFill>
              </a:rPr>
              <a:t>cl_uint</a:t>
            </a:r>
            <a:r>
              <a:rPr lang="en-GB" sz="3600" dirty="0">
                <a:solidFill>
                  <a:srgbClr val="00B050"/>
                </a:solidFill>
              </a:rPr>
              <a:t> </a:t>
            </a:r>
            <a:r>
              <a:rPr lang="en-GB" sz="3600" dirty="0" err="1">
                <a:solidFill>
                  <a:srgbClr val="00B050"/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num_platforms</a:t>
            </a:r>
            <a:r>
              <a:rPr lang="en-GB" sz="3600" dirty="0"/>
              <a:t>);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 err="1"/>
              <a:t>Mărimea</a:t>
            </a:r>
            <a:r>
              <a:rPr lang="en-GB" sz="3600" dirty="0"/>
              <a:t> </a:t>
            </a:r>
            <a:r>
              <a:rPr lang="en-GB" sz="3600" dirty="0" err="1"/>
              <a:t>vectorului</a:t>
            </a:r>
            <a:r>
              <a:rPr lang="en-GB" sz="3600" dirty="0"/>
              <a:t> platforms.</a:t>
            </a:r>
            <a:endParaRPr lang="en-RO" sz="3600" dirty="0"/>
          </a:p>
        </p:txBody>
      </p:sp>
    </p:spTree>
    <p:extLst>
      <p:ext uri="{BB962C8B-B14F-4D97-AF65-F5344CB8AC3E}">
        <p14:creationId xmlns:p14="http://schemas.microsoft.com/office/powerpoint/2010/main" val="3542730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108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cl_uint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Numărul acestor dispozitive.</a:t>
            </a:r>
          </a:p>
          <a:p>
            <a:pPr marL="0" indent="0">
              <a:buNone/>
            </a:pPr>
            <a:r>
              <a:rPr lang="ro-RO" dirty="0"/>
              <a:t>Pentru noi: 0 – toate dispozitivele din program.</a:t>
            </a:r>
          </a:p>
        </p:txBody>
      </p:sp>
    </p:spTree>
    <p:extLst>
      <p:ext uri="{BB962C8B-B14F-4D97-AF65-F5344CB8AC3E}">
        <p14:creationId xmlns:p14="http://schemas.microsoft.com/office/powerpoint/2010/main" val="3591820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A29E00"/>
                </a:solidFill>
              </a:rPr>
              <a:t>const</a:t>
            </a:r>
            <a:r>
              <a:rPr lang="ro-RO" dirty="0">
                <a:solidFill>
                  <a:srgbClr val="A29E00"/>
                </a:solidFill>
              </a:rPr>
              <a:t> </a:t>
            </a:r>
            <a:r>
              <a:rPr lang="ro-RO" dirty="0" err="1">
                <a:solidFill>
                  <a:srgbClr val="A29E00"/>
                </a:solidFill>
              </a:rPr>
              <a:t>char</a:t>
            </a:r>
            <a:r>
              <a:rPr lang="ro-RO" dirty="0">
                <a:solidFill>
                  <a:srgbClr val="A29E00"/>
                </a:solidFill>
              </a:rPr>
              <a:t>* </a:t>
            </a:r>
            <a:r>
              <a:rPr lang="ro-RO" dirty="0" err="1">
                <a:solidFill>
                  <a:srgbClr val="A29E00"/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Șir de caractere cu opțiuni de compilare. </a:t>
            </a:r>
          </a:p>
          <a:p>
            <a:pPr marL="0" indent="0">
              <a:buNone/>
            </a:pPr>
            <a:r>
              <a:rPr lang="ro-RO" dirty="0"/>
              <a:t>Pentru noi: NULL.</a:t>
            </a:r>
          </a:p>
        </p:txBody>
      </p:sp>
    </p:spTree>
    <p:extLst>
      <p:ext uri="{BB962C8B-B14F-4D97-AF65-F5344CB8AC3E}">
        <p14:creationId xmlns:p14="http://schemas.microsoft.com/office/powerpoint/2010/main" val="638927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10815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40BEDC"/>
                </a:solidFill>
              </a:rPr>
              <a:t>void</a:t>
            </a:r>
            <a:r>
              <a:rPr lang="ro-RO" dirty="0">
                <a:solidFill>
                  <a:srgbClr val="40BEDC"/>
                </a:solidFill>
              </a:rPr>
              <a:t> (CL_CALLBACK* </a:t>
            </a:r>
            <a:r>
              <a:rPr lang="ro-RO" dirty="0" err="1">
                <a:solidFill>
                  <a:srgbClr val="40BEDC"/>
                </a:solidFill>
              </a:rPr>
              <a:t>pfn_notify</a:t>
            </a:r>
            <a:r>
              <a:rPr lang="ro-RO" dirty="0">
                <a:solidFill>
                  <a:srgbClr val="40BEDC"/>
                </a:solidFill>
              </a:rPr>
              <a:t>)(</a:t>
            </a:r>
            <a:r>
              <a:rPr lang="ro-RO" dirty="0" err="1">
                <a:solidFill>
                  <a:srgbClr val="40BEDC"/>
                </a:solidFill>
              </a:rPr>
              <a:t>cl_program</a:t>
            </a:r>
            <a:r>
              <a:rPr lang="ro-RO" dirty="0">
                <a:solidFill>
                  <a:srgbClr val="40BEDC"/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rgbClr val="40BEDC"/>
                </a:solidFill>
              </a:rPr>
              <a:t>		</a:t>
            </a:r>
            <a:r>
              <a:rPr lang="ro-RO" dirty="0" err="1">
                <a:solidFill>
                  <a:srgbClr val="40BEDC"/>
                </a:solidFill>
              </a:rPr>
              <a:t>void</a:t>
            </a:r>
            <a:r>
              <a:rPr lang="ro-RO" dirty="0">
                <a:solidFill>
                  <a:srgbClr val="40BEDC"/>
                </a:solidFill>
              </a:rPr>
              <a:t>* </a:t>
            </a:r>
            <a:r>
              <a:rPr lang="ro-RO" dirty="0" err="1">
                <a:solidFill>
                  <a:srgbClr val="40BEDC"/>
                </a:solidFill>
              </a:rPr>
              <a:t>user_data</a:t>
            </a:r>
            <a:r>
              <a:rPr lang="ro-RO" dirty="0">
                <a:solidFill>
                  <a:srgbClr val="40BEDC"/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Funcție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callback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care va fi apelată pentru a raporta erori din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" panose="020B0604020202020204" pitchFamily="34" charset="0"/>
              </a:rPr>
              <a:t>Pentru noi: NULL</a:t>
            </a:r>
            <a:endParaRPr kumimoji="0" lang="ro-RO" altLang="ro-R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06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void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Date cu care va fi apelată funcția de </a:t>
            </a:r>
            <a:r>
              <a:rPr lang="ro-RO" altLang="ro-RO" dirty="0" err="1">
                <a:solidFill>
                  <a:schemeClr val="tx1"/>
                </a:solidFill>
                <a:latin typeface="Arial Unicode MS"/>
              </a:rPr>
              <a:t>callback</a:t>
            </a: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Pentru noi: NULL.</a:t>
            </a:r>
            <a:endParaRPr kumimoji="0" lang="ro-RO" altLang="ro-R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1789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97355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26BE4D-FAC1-447F-8E22-0582C254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3CCC6-CF00-486D-BE16-8246F80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A1235-00BE-4AC4-8270-C4CBA5F83F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0272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 (</a:t>
            </a:r>
            <a:r>
              <a:rPr lang="ro-RO" dirty="0" err="1"/>
              <a:t>warnings</a:t>
            </a:r>
            <a:r>
              <a:rPr lang="ro-RO" dirty="0"/>
              <a:t>/</a:t>
            </a:r>
            <a:r>
              <a:rPr lang="ro-RO" dirty="0" err="1"/>
              <a:t>errors</a:t>
            </a:r>
            <a:r>
              <a:rPr lang="ro-RO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cl_device_id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A29E00"/>
                </a:solidFill>
              </a:rPr>
              <a:t>cl_program_build_info</a:t>
            </a:r>
            <a:r>
              <a:rPr lang="ro-RO" dirty="0">
                <a:solidFill>
                  <a:srgbClr val="A29E00"/>
                </a:solidFill>
              </a:rPr>
              <a:t> </a:t>
            </a:r>
            <a:r>
              <a:rPr lang="ro-RO" dirty="0" err="1">
                <a:solidFill>
                  <a:srgbClr val="A29E00"/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size_t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F57BA1"/>
                </a:solidFill>
              </a:rPr>
              <a:t>void</a:t>
            </a:r>
            <a:r>
              <a:rPr lang="ro-RO" dirty="0">
                <a:solidFill>
                  <a:srgbClr val="F57BA1"/>
                </a:solidFill>
              </a:rPr>
              <a:t>* </a:t>
            </a:r>
            <a:r>
              <a:rPr lang="ro-RO" dirty="0" err="1">
                <a:solidFill>
                  <a:srgbClr val="F57BA1"/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70C0"/>
                </a:solidFill>
              </a:rPr>
              <a:t>size_t</a:t>
            </a:r>
            <a:r>
              <a:rPr lang="ro-RO" dirty="0">
                <a:solidFill>
                  <a:srgbClr val="0070C0"/>
                </a:solidFill>
              </a:rPr>
              <a:t>* </a:t>
            </a:r>
            <a:r>
              <a:rPr lang="ro-RO" dirty="0" err="1">
                <a:solidFill>
                  <a:srgbClr val="0070C0"/>
                </a:solidFill>
              </a:rPr>
              <a:t>param_value_size_ret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8597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Programul pentru care vrem informații.</a:t>
            </a:r>
          </a:p>
        </p:txBody>
      </p:sp>
    </p:spTree>
    <p:extLst>
      <p:ext uri="{BB962C8B-B14F-4D97-AF65-F5344CB8AC3E}">
        <p14:creationId xmlns:p14="http://schemas.microsoft.com/office/powerpoint/2010/main" val="1142172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cl_device_id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Dispozitivul pentru care dorim informații (s-ar putea doar pe unele să avem eroare).</a:t>
            </a:r>
          </a:p>
        </p:txBody>
      </p:sp>
    </p:spTree>
    <p:extLst>
      <p:ext uri="{BB962C8B-B14F-4D97-AF65-F5344CB8AC3E}">
        <p14:creationId xmlns:p14="http://schemas.microsoft.com/office/powerpoint/2010/main" val="1519045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A29E00"/>
                </a:solidFill>
              </a:rPr>
              <a:t>cl_program_build_info</a:t>
            </a:r>
            <a:r>
              <a:rPr lang="ro-RO" dirty="0">
                <a:solidFill>
                  <a:srgbClr val="A29E00"/>
                </a:solidFill>
              </a:rPr>
              <a:t> </a:t>
            </a:r>
            <a:r>
              <a:rPr lang="ro-RO" dirty="0" err="1">
                <a:solidFill>
                  <a:srgbClr val="A29E00"/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Ce informații dorim.</a:t>
            </a:r>
          </a:p>
          <a:p>
            <a:pPr marL="0" indent="0">
              <a:buNone/>
            </a:pPr>
            <a:r>
              <a:rPr lang="ro-RO" dirty="0"/>
              <a:t>Pentru noi: </a:t>
            </a:r>
            <a:r>
              <a:rPr lang="ro-RO" dirty="0">
                <a:solidFill>
                  <a:srgbClr val="A29E00"/>
                </a:solidFill>
              </a:rPr>
              <a:t>CL_PROGRAM_BUILD_LOG</a:t>
            </a:r>
          </a:p>
        </p:txBody>
      </p:sp>
    </p:spTree>
    <p:extLst>
      <p:ext uri="{BB962C8B-B14F-4D97-AF65-F5344CB8AC3E}">
        <p14:creationId xmlns:p14="http://schemas.microsoft.com/office/powerpoint/2010/main" val="2325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num_platforms</a:t>
            </a:r>
            <a:r>
              <a:rPr lang="en-GB" sz="3600" dirty="0"/>
              <a:t>);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 err="1"/>
              <a:t>Întoarce</a:t>
            </a:r>
            <a:r>
              <a:rPr lang="en-GB" sz="3600" dirty="0"/>
              <a:t> </a:t>
            </a:r>
            <a:r>
              <a:rPr lang="en-GB" sz="36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3600" dirty="0" err="1">
                <a:solidFill>
                  <a:schemeClr val="tx1"/>
                </a:solidFill>
              </a:rPr>
              <a:t>sau</a:t>
            </a:r>
            <a:r>
              <a:rPr lang="en-GB" sz="3600" dirty="0">
                <a:solidFill>
                  <a:schemeClr val="tx1"/>
                </a:solidFill>
              </a:rPr>
              <a:t> cod de </a:t>
            </a:r>
            <a:r>
              <a:rPr lang="en-GB" sz="3600" dirty="0" err="1">
                <a:solidFill>
                  <a:schemeClr val="tx1"/>
                </a:solidFill>
              </a:rPr>
              <a:t>eroare</a:t>
            </a:r>
            <a:r>
              <a:rPr lang="en-GB" sz="3600" dirty="0">
                <a:solidFill>
                  <a:schemeClr val="tx1"/>
                </a:solidFill>
              </a:rPr>
              <a:t>.</a:t>
            </a:r>
            <a:endParaRPr lang="en-RO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668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F57BA1"/>
                </a:solidFill>
              </a:rPr>
              <a:t>void</a:t>
            </a:r>
            <a:r>
              <a:rPr lang="ro-RO" dirty="0">
                <a:solidFill>
                  <a:srgbClr val="F57BA1"/>
                </a:solidFill>
              </a:rPr>
              <a:t>* </a:t>
            </a:r>
            <a:r>
              <a:rPr lang="ro-RO" dirty="0" err="1">
                <a:solidFill>
                  <a:srgbClr val="F57BA1"/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Informațiile sunt stocate aici.</a:t>
            </a:r>
          </a:p>
          <a:p>
            <a:pPr marL="0" indent="0">
              <a:buNone/>
            </a:pPr>
            <a:r>
              <a:rPr lang="ro-RO" dirty="0"/>
              <a:t>Pentru noi: Un vector de caractere prealocat în care se vor scrie </a:t>
            </a:r>
            <a:r>
              <a:rPr lang="ro-RO" dirty="0" err="1"/>
              <a:t>warnings</a:t>
            </a:r>
            <a:r>
              <a:rPr lang="ro-RO" dirty="0"/>
              <a:t>/</a:t>
            </a:r>
            <a:r>
              <a:rPr lang="ro-RO" dirty="0" err="1"/>
              <a:t>erors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39174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size_t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Mărimea vectorului.</a:t>
            </a:r>
          </a:p>
        </p:txBody>
      </p:sp>
    </p:spTree>
    <p:extLst>
      <p:ext uri="{BB962C8B-B14F-4D97-AF65-F5344CB8AC3E}">
        <p14:creationId xmlns:p14="http://schemas.microsoft.com/office/powerpoint/2010/main" val="1693467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70C0"/>
                </a:solidFill>
              </a:rPr>
              <a:t>size_t</a:t>
            </a:r>
            <a:r>
              <a:rPr lang="ro-RO" dirty="0">
                <a:solidFill>
                  <a:srgbClr val="0070C0"/>
                </a:solidFill>
              </a:rPr>
              <a:t>* </a:t>
            </a:r>
            <a:r>
              <a:rPr lang="ro-RO" dirty="0" err="1">
                <a:solidFill>
                  <a:srgbClr val="0070C0"/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Numărul de caractere întors.</a:t>
            </a:r>
          </a:p>
        </p:txBody>
      </p:sp>
    </p:spTree>
    <p:extLst>
      <p:ext uri="{BB962C8B-B14F-4D97-AF65-F5344CB8AC3E}">
        <p14:creationId xmlns:p14="http://schemas.microsoft.com/office/powerpoint/2010/main" val="41595205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31426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22F3B3-5B37-4037-B038-3CD11CA9E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35B2E-040C-404B-9136-D587219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B8657-3291-4D51-B244-A8AA4755BC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59018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rgbClr val="00B050"/>
                </a:solidFill>
              </a:rPr>
              <a:t>cl_kernel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7030A0"/>
                </a:solidFill>
              </a:rPr>
              <a:t>const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char</a:t>
            </a:r>
            <a:r>
              <a:rPr lang="ro-RO" dirty="0">
                <a:solidFill>
                  <a:srgbClr val="7030A0"/>
                </a:solidFill>
              </a:rPr>
              <a:t>* </a:t>
            </a:r>
            <a:r>
              <a:rPr lang="ro-RO" dirty="0" err="1">
                <a:solidFill>
                  <a:srgbClr val="7030A0"/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8312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Programul pentru care dorim </a:t>
            </a:r>
            <a:r>
              <a:rPr lang="ro-RO" dirty="0" err="1"/>
              <a:t>kernel</a:t>
            </a:r>
            <a:r>
              <a:rPr lang="ro-RO" dirty="0"/>
              <a:t>.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6942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7030A0"/>
                </a:solidFill>
              </a:rPr>
              <a:t>const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char</a:t>
            </a:r>
            <a:r>
              <a:rPr lang="ro-RO" dirty="0">
                <a:solidFill>
                  <a:srgbClr val="7030A0"/>
                </a:solidFill>
              </a:rPr>
              <a:t>* </a:t>
            </a:r>
            <a:r>
              <a:rPr lang="ro-RO" dirty="0" err="1">
                <a:solidFill>
                  <a:srgbClr val="7030A0"/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Numele </a:t>
            </a:r>
            <a:r>
              <a:rPr lang="ro-RO" dirty="0" err="1"/>
              <a:t>kernel</a:t>
            </a:r>
            <a:r>
              <a:rPr lang="ro-RO" dirty="0"/>
              <a:t>-ului ca șir de caractere.</a:t>
            </a:r>
          </a:p>
          <a:p>
            <a:pPr marL="0" indent="0">
              <a:buNone/>
            </a:pPr>
            <a:r>
              <a:rPr lang="ro-RO" dirty="0"/>
              <a:t>Trebuie să existe compilat în program și să aibă în față </a:t>
            </a:r>
            <a:r>
              <a:rPr lang="ro-RO" b="1" dirty="0"/>
              <a:t>__</a:t>
            </a:r>
            <a:r>
              <a:rPr lang="ro-RO" b="1" dirty="0" err="1"/>
              <a:t>kernel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13898710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r>
              <a:rPr lang="ro-RO" sz="2800" dirty="0">
                <a:solidFill>
                  <a:schemeClr val="tx1"/>
                </a:solidFill>
              </a:rPr>
              <a:t> Trebuie prealocat.</a:t>
            </a:r>
            <a:endParaRPr lang="en-RO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60392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rgbClr val="00B050"/>
                </a:solidFill>
              </a:rPr>
              <a:t>cl_kernel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Întoarce o referință către </a:t>
            </a:r>
            <a:r>
              <a:rPr lang="ro-RO" dirty="0" err="1"/>
              <a:t>kernelul-ul</a:t>
            </a:r>
            <a:r>
              <a:rPr lang="ro-RO" dirty="0"/>
              <a:t> gata de rulat.</a:t>
            </a:r>
          </a:p>
        </p:txBody>
      </p:sp>
    </p:spTree>
    <p:extLst>
      <p:ext uri="{BB962C8B-B14F-4D97-AF65-F5344CB8AC3E}">
        <p14:creationId xmlns:p14="http://schemas.microsoft.com/office/powerpoint/2010/main" val="196702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5741D5-561F-7940-8A15-AFDCCEA1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77C78-E788-1040-83F3-25253950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8BFB1-7CC0-A740-97EE-6EB6B87F2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782328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0B083-308B-4BCA-A67D-B8D14641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D0C9-8121-4DF4-99DB-E35818F1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8F899-7A78-4F47-BB41-80A43C7BE5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4707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rgbClr val="00B050"/>
                </a:solidFill>
              </a:rPr>
              <a:t>cl_kernel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cl_uint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70C0"/>
                </a:solidFill>
              </a:rPr>
              <a:t>size_t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 err="1">
                <a:solidFill>
                  <a:srgbClr val="0070C0"/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7030A0"/>
                </a:solidFill>
              </a:rPr>
              <a:t>const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void</a:t>
            </a:r>
            <a:r>
              <a:rPr lang="ro-RO" dirty="0">
                <a:solidFill>
                  <a:srgbClr val="7030A0"/>
                </a:solidFill>
              </a:rPr>
              <a:t>* </a:t>
            </a:r>
            <a:r>
              <a:rPr lang="ro-RO" dirty="0" err="1">
                <a:solidFill>
                  <a:srgbClr val="7030A0"/>
                </a:solidFill>
              </a:rPr>
              <a:t>arg_value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19945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rgbClr val="00B050"/>
                </a:solidFill>
              </a:rPr>
              <a:t>cl_kernel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 err="1"/>
              <a:t>Kernel-ul</a:t>
            </a:r>
            <a:r>
              <a:rPr lang="ro-RO" dirty="0"/>
              <a:t> pentru care se setează argumentul.</a:t>
            </a:r>
          </a:p>
        </p:txBody>
      </p:sp>
    </p:spTree>
    <p:extLst>
      <p:ext uri="{BB962C8B-B14F-4D97-AF65-F5344CB8AC3E}">
        <p14:creationId xmlns:p14="http://schemas.microsoft.com/office/powerpoint/2010/main" val="4233577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cl_uint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Al câtelea argument setăm.</a:t>
            </a:r>
          </a:p>
        </p:txBody>
      </p:sp>
    </p:spTree>
    <p:extLst>
      <p:ext uri="{BB962C8B-B14F-4D97-AF65-F5344CB8AC3E}">
        <p14:creationId xmlns:p14="http://schemas.microsoft.com/office/powerpoint/2010/main" val="35149702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7030A0"/>
                </a:solidFill>
              </a:rPr>
              <a:t>const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void</a:t>
            </a:r>
            <a:r>
              <a:rPr lang="ro-RO" dirty="0">
                <a:solidFill>
                  <a:srgbClr val="7030A0"/>
                </a:solidFill>
              </a:rPr>
              <a:t>* </a:t>
            </a:r>
            <a:r>
              <a:rPr lang="ro-RO" dirty="0" err="1">
                <a:solidFill>
                  <a:srgbClr val="7030A0"/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Datele care vor fi transmise argumentului.</a:t>
            </a:r>
          </a:p>
        </p:txBody>
      </p:sp>
    </p:spTree>
    <p:extLst>
      <p:ext uri="{BB962C8B-B14F-4D97-AF65-F5344CB8AC3E}">
        <p14:creationId xmlns:p14="http://schemas.microsoft.com/office/powerpoint/2010/main" val="37995154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70C0"/>
                </a:solidFill>
              </a:rPr>
              <a:t>size_t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 err="1">
                <a:solidFill>
                  <a:srgbClr val="0070C0"/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Mărimea datelor argumentului setat.</a:t>
            </a:r>
          </a:p>
        </p:txBody>
      </p:sp>
    </p:spTree>
    <p:extLst>
      <p:ext uri="{BB962C8B-B14F-4D97-AF65-F5344CB8AC3E}">
        <p14:creationId xmlns:p14="http://schemas.microsoft.com/office/powerpoint/2010/main" val="3302763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ro-RO" sz="2800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19280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EC2A56-C71C-4E4C-A1F5-DAAC00E3C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DA03E-66F4-4AA3-8024-3B57BD03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9D8F5-B7F8-40A9-9DE6-C9BD52CD326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46901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cl_kernel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cl_uint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const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 err="1">
                <a:solidFill>
                  <a:srgbClr val="7030A0"/>
                </a:solidFill>
              </a:rPr>
              <a:t>size_t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F0"/>
                </a:solidFill>
              </a:rPr>
              <a:t>const</a:t>
            </a:r>
            <a:r>
              <a:rPr lang="ro-RO" sz="2400" dirty="0">
                <a:solidFill>
                  <a:srgbClr val="00B0F0"/>
                </a:solidFill>
              </a:rPr>
              <a:t> </a:t>
            </a:r>
            <a:r>
              <a:rPr lang="ro-RO" sz="2400" dirty="0" err="1">
                <a:solidFill>
                  <a:srgbClr val="00B0F0"/>
                </a:solidFill>
              </a:rPr>
              <a:t>size_t</a:t>
            </a:r>
            <a:r>
              <a:rPr lang="ro-RO" sz="2400" dirty="0">
                <a:solidFill>
                  <a:srgbClr val="00B0F0"/>
                </a:solidFill>
              </a:rPr>
              <a:t>* </a:t>
            </a:r>
            <a:r>
              <a:rPr lang="ro-RO" sz="2400" dirty="0" err="1">
                <a:solidFill>
                  <a:srgbClr val="00B0F0"/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29E00"/>
                </a:solidFill>
              </a:rPr>
              <a:t>const</a:t>
            </a:r>
            <a:r>
              <a:rPr lang="ro-RO" sz="2400" dirty="0">
                <a:solidFill>
                  <a:srgbClr val="A29E00"/>
                </a:solidFill>
              </a:rPr>
              <a:t> </a:t>
            </a:r>
            <a:r>
              <a:rPr lang="ro-RO" sz="2400" dirty="0" err="1">
                <a:solidFill>
                  <a:srgbClr val="A29E00"/>
                </a:solidFill>
              </a:rPr>
              <a:t>size_t</a:t>
            </a:r>
            <a:r>
              <a:rPr lang="ro-RO" sz="2400" dirty="0">
                <a:solidFill>
                  <a:srgbClr val="A29E00"/>
                </a:solidFill>
              </a:rPr>
              <a:t>* </a:t>
            </a:r>
            <a:r>
              <a:rPr lang="ro-RO" sz="2400" dirty="0" err="1">
                <a:solidFill>
                  <a:srgbClr val="A29E00"/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875771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Coada</a:t>
            </a:r>
            <a:r>
              <a:rPr lang="en-US" sz="2400" dirty="0"/>
              <a:t> pe care se </a:t>
            </a:r>
            <a:r>
              <a:rPr lang="en-US" sz="2400" dirty="0" err="1"/>
              <a:t>ruleaz</a:t>
            </a:r>
            <a:r>
              <a:rPr lang="ro-RO" sz="2400" dirty="0"/>
              <a:t>ă </a:t>
            </a:r>
            <a:r>
              <a:rPr lang="ro-RO" sz="2400" dirty="0" err="1"/>
              <a:t>kernelul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76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cl_platform_info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size_t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C00000"/>
                </a:solidFill>
              </a:rPr>
              <a:t>↑ </a:t>
            </a:r>
            <a:r>
              <a:rPr lang="en-GB" sz="3200" dirty="0">
                <a:solidFill>
                  <a:srgbClr val="C00000"/>
                </a:solidFill>
              </a:rPr>
              <a:t>void* </a:t>
            </a:r>
            <a:r>
              <a:rPr lang="en-GB" sz="3200" dirty="0" err="1">
                <a:solidFill>
                  <a:srgbClr val="C00000"/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size_t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param_value_size_ret</a:t>
            </a:r>
            <a:r>
              <a:rPr lang="en-GB" sz="3200" dirty="0"/>
              <a:t>);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444721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cl_kernel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 err="1"/>
              <a:t>Kernel-ul</a:t>
            </a:r>
            <a:r>
              <a:rPr lang="ro-RO" sz="2400" dirty="0"/>
              <a:t> care va fi rulat.</a:t>
            </a:r>
          </a:p>
        </p:txBody>
      </p:sp>
    </p:spTree>
    <p:extLst>
      <p:ext uri="{BB962C8B-B14F-4D97-AF65-F5344CB8AC3E}">
        <p14:creationId xmlns:p14="http://schemas.microsoft.com/office/powerpoint/2010/main" val="22434918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10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cl_uint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r>
              <a:rPr lang="ro-RO" sz="2400" dirty="0"/>
              <a:t>Numărul de dimensiuni în care se vor rula </a:t>
            </a:r>
            <a:r>
              <a:rPr lang="ro-RO" sz="2400" dirty="0" err="1"/>
              <a:t>kernel</a:t>
            </a:r>
            <a:r>
              <a:rPr lang="ro-RO" sz="2400" dirty="0"/>
              <a:t>-urile (0, CL_​DEVICE_​MAX_​WORK_​ITEM_​DIMENSIONS).</a:t>
            </a:r>
          </a:p>
          <a:p>
            <a:pPr marL="0" indent="0">
              <a:buNone/>
            </a:pPr>
            <a:r>
              <a:rPr lang="ro-RO" sz="2400" dirty="0"/>
              <a:t>În general 1, 2 sau 3.</a:t>
            </a:r>
          </a:p>
        </p:txBody>
      </p:sp>
    </p:spTree>
    <p:extLst>
      <p:ext uri="{BB962C8B-B14F-4D97-AF65-F5344CB8AC3E}">
        <p14:creationId xmlns:p14="http://schemas.microsoft.com/office/powerpoint/2010/main" val="33676446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const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 err="1">
                <a:solidFill>
                  <a:srgbClr val="7030A0"/>
                </a:solidFill>
              </a:rPr>
              <a:t>size_t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r>
              <a:rPr lang="ro-RO" sz="2400" dirty="0"/>
              <a:t>Un vector de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/>
              <a:t> elemente, fiecare element reprezentând </a:t>
            </a:r>
            <a:r>
              <a:rPr lang="ro-RO" sz="2400" dirty="0" err="1"/>
              <a:t>offsetul</a:t>
            </a:r>
            <a:r>
              <a:rPr lang="ro-RO" sz="2400" dirty="0"/>
              <a:t> pe acea dimensiune. Poate să fie NULL.</a:t>
            </a:r>
          </a:p>
        </p:txBody>
      </p:sp>
    </p:spTree>
    <p:extLst>
      <p:ext uri="{BB962C8B-B14F-4D97-AF65-F5344CB8AC3E}">
        <p14:creationId xmlns:p14="http://schemas.microsoft.com/office/powerpoint/2010/main" val="1012186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F0"/>
                </a:solidFill>
              </a:rPr>
              <a:t>const</a:t>
            </a:r>
            <a:r>
              <a:rPr lang="ro-RO" sz="2400" dirty="0">
                <a:solidFill>
                  <a:srgbClr val="00B0F0"/>
                </a:solidFill>
              </a:rPr>
              <a:t> </a:t>
            </a:r>
            <a:r>
              <a:rPr lang="ro-RO" sz="2400" dirty="0" err="1">
                <a:solidFill>
                  <a:srgbClr val="00B0F0"/>
                </a:solidFill>
              </a:rPr>
              <a:t>size_t</a:t>
            </a:r>
            <a:r>
              <a:rPr lang="ro-RO" sz="2400" dirty="0">
                <a:solidFill>
                  <a:srgbClr val="00B0F0"/>
                </a:solidFill>
              </a:rPr>
              <a:t>* </a:t>
            </a:r>
            <a:r>
              <a:rPr lang="ro-RO" sz="2400" dirty="0" err="1">
                <a:solidFill>
                  <a:srgbClr val="00B0F0"/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r>
              <a:rPr lang="ro-RO" sz="2400" dirty="0"/>
              <a:t>Un vector de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/>
              <a:t>elemente, fiecare element reprezentând mărimea pe acea dimensiune.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944603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29E00"/>
                </a:solidFill>
              </a:rPr>
              <a:t>const</a:t>
            </a:r>
            <a:r>
              <a:rPr lang="ro-RO" sz="2400" dirty="0">
                <a:solidFill>
                  <a:srgbClr val="A29E00"/>
                </a:solidFill>
              </a:rPr>
              <a:t> </a:t>
            </a:r>
            <a:r>
              <a:rPr lang="ro-RO" sz="2400" dirty="0" err="1">
                <a:solidFill>
                  <a:srgbClr val="A29E00"/>
                </a:solidFill>
              </a:rPr>
              <a:t>size_t</a:t>
            </a:r>
            <a:r>
              <a:rPr lang="ro-RO" sz="2400" dirty="0">
                <a:solidFill>
                  <a:srgbClr val="A29E00"/>
                </a:solidFill>
              </a:rPr>
              <a:t>* </a:t>
            </a:r>
            <a:r>
              <a:rPr lang="ro-RO" sz="2400" dirty="0" err="1">
                <a:solidFill>
                  <a:srgbClr val="A29E00"/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r>
              <a:rPr lang="ro-RO" sz="2400" dirty="0"/>
              <a:t>Un vector de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/>
              <a:t>elemente, fiecare element reprezentând mărimea pe acea dimensiune</a:t>
            </a:r>
            <a:r>
              <a:rPr lang="en-US" sz="2400" dirty="0"/>
              <a:t> a </a:t>
            </a:r>
            <a:r>
              <a:rPr lang="en-US" sz="2400" dirty="0" err="1"/>
              <a:t>unui</a:t>
            </a:r>
            <a:r>
              <a:rPr lang="en-US" sz="2400" dirty="0"/>
              <a:t> work-group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70738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Evenimente care să se termine înainte să înceapă </a:t>
            </a:r>
            <a:r>
              <a:rPr lang="ro-RO" sz="2400" dirty="0" err="1"/>
              <a:t>kernel</a:t>
            </a:r>
            <a:r>
              <a:rPr lang="ro-RO" sz="2400" dirty="0"/>
              <a:t>-urile.</a:t>
            </a:r>
          </a:p>
        </p:txBody>
      </p:sp>
    </p:spTree>
    <p:extLst>
      <p:ext uri="{BB962C8B-B14F-4D97-AF65-F5344CB8AC3E}">
        <p14:creationId xmlns:p14="http://schemas.microsoft.com/office/powerpoint/2010/main" val="31318542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evenimente.</a:t>
            </a:r>
          </a:p>
        </p:txBody>
      </p:sp>
    </p:spTree>
    <p:extLst>
      <p:ext uri="{BB962C8B-B14F-4D97-AF65-F5344CB8AC3E}">
        <p14:creationId xmlns:p14="http://schemas.microsoft.com/office/powerpoint/2010/main" val="5761671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 ce va fi activat după ce au terminat de executat </a:t>
            </a:r>
            <a:r>
              <a:rPr lang="ro-RO" sz="2400" dirty="0" err="1"/>
              <a:t>kernel</a:t>
            </a:r>
            <a:r>
              <a:rPr lang="ro-RO" sz="2400" dirty="0"/>
              <a:t>-urile.</a:t>
            </a:r>
          </a:p>
        </p:txBody>
      </p:sp>
    </p:spTree>
    <p:extLst>
      <p:ext uri="{BB962C8B-B14F-4D97-AF65-F5344CB8AC3E}">
        <p14:creationId xmlns:p14="http://schemas.microsoft.com/office/powerpoint/2010/main" val="102663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en-GB" sz="2400" dirty="0" err="1"/>
              <a:t>Întoarce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400" dirty="0" err="1">
                <a:solidFill>
                  <a:schemeClr val="tx1"/>
                </a:solidFill>
              </a:rPr>
              <a:t>sau</a:t>
            </a:r>
            <a:r>
              <a:rPr lang="en-GB" sz="2400" dirty="0">
                <a:solidFill>
                  <a:schemeClr val="tx1"/>
                </a:solidFill>
              </a:rPr>
              <a:t> cod de </a:t>
            </a:r>
            <a:r>
              <a:rPr lang="en-GB" sz="2400" dirty="0" err="1">
                <a:solidFill>
                  <a:schemeClr val="tx1"/>
                </a:solidFill>
              </a:rPr>
              <a:t>eroare</a:t>
            </a:r>
            <a:r>
              <a:rPr lang="en-GB" sz="2400" dirty="0">
                <a:solidFill>
                  <a:schemeClr val="tx1"/>
                </a:solidFill>
              </a:rPr>
              <a:t>.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750705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23656-CBDD-47E4-A635-BB5E586F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B47BDD-08E0-4301-A7EB-BE0D1E08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87102-E1CD-4914-988C-C09D6C2424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47728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8504</TotalTime>
  <Words>9907</Words>
  <Application>Microsoft Office PowerPoint</Application>
  <PresentationFormat>Widescreen</PresentationFormat>
  <Paragraphs>1312</Paragraphs>
  <Slides>142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8" baseType="lpstr">
      <vt:lpstr>Arial</vt:lpstr>
      <vt:lpstr>Arial Unicode MS</vt:lpstr>
      <vt:lpstr>Calibri</vt:lpstr>
      <vt:lpstr>Courier New</vt:lpstr>
      <vt:lpstr>Wingdings</vt:lpstr>
      <vt:lpstr>Office Theme</vt:lpstr>
      <vt:lpstr>Arhitecturi Paralele Introducere GPU</vt:lpstr>
      <vt:lpstr>PowerPoint Presentation</vt:lpstr>
      <vt:lpstr>Descoperirea platformelor (AMD/Intel/NVIDIA/...)</vt:lpstr>
      <vt:lpstr>Descoperirea platformelor</vt:lpstr>
      <vt:lpstr>Descoperirea platformelor</vt:lpstr>
      <vt:lpstr>Descoperirea platformelor</vt:lpstr>
      <vt:lpstr>Descoperirea platformelor</vt:lpstr>
      <vt:lpstr>PowerPoint Presentation</vt:lpstr>
      <vt:lpstr>Decoperirea informațiilor despre platformă</vt:lpstr>
      <vt:lpstr>Decoperirea informațiilor despre platformă</vt:lpstr>
      <vt:lpstr>Decoperirea informațiilor despre platformă</vt:lpstr>
      <vt:lpstr>Decoperirea informațiilor despre platformă</vt:lpstr>
      <vt:lpstr>Decoperirea informațiilor despre platformă</vt:lpstr>
      <vt:lpstr>Decoperirea informațiilor despre platformă</vt:lpstr>
      <vt:lpstr>Decoperirea informațiilor despre platformă</vt:lpstr>
      <vt:lpstr>PowerPoint Presentation</vt:lpstr>
      <vt:lpstr>Descoperirea dispozitivelor (CPU/GPU efectiv)</vt:lpstr>
      <vt:lpstr>Descoperirea dispozitivelor</vt:lpstr>
      <vt:lpstr>Descoperirea dispozitivelor</vt:lpstr>
      <vt:lpstr>Descoperirea dispozitivelor</vt:lpstr>
      <vt:lpstr>Descoperirea dispozitivelor</vt:lpstr>
      <vt:lpstr>Descoperirea dispozitivelor</vt:lpstr>
      <vt:lpstr>Descoperirea dispozitivelor</vt:lpstr>
      <vt:lpstr>PowerPoint Presentation</vt:lpstr>
      <vt:lpstr>Decoperirea informațiilor despre dispozitiv</vt:lpstr>
      <vt:lpstr>Decoperirea informațiilor despre dispozitiv</vt:lpstr>
      <vt:lpstr>Decoperirea informațiilor despre dispozitiv</vt:lpstr>
      <vt:lpstr>Decoperirea informațiilor despre dispozitiv</vt:lpstr>
      <vt:lpstr>Decoperirea informațiilor despre dispozitiv</vt:lpstr>
      <vt:lpstr>Decoperirea informațiilor despre dispozitiv</vt:lpstr>
      <vt:lpstr>Decoperirea informațiilor despre dispozitiv</vt:lpstr>
      <vt:lpstr>PowerPoint Presentation</vt:lpstr>
      <vt:lpstr>Creare context (permite lucru cu memoria device-urilor ca și cum ar fi doar un device)</vt:lpstr>
      <vt:lpstr>Creare context</vt:lpstr>
      <vt:lpstr>Creare context</vt:lpstr>
      <vt:lpstr>Creare context</vt:lpstr>
      <vt:lpstr>Creare context</vt:lpstr>
      <vt:lpstr>Creare context</vt:lpstr>
      <vt:lpstr>Creare context</vt:lpstr>
      <vt:lpstr>Creare context</vt:lpstr>
      <vt:lpstr>PowerPoint Presentation</vt:lpstr>
      <vt:lpstr>Creare coadă de comenzi (pot fi multiple)</vt:lpstr>
      <vt:lpstr>Creare coadă de comenzi</vt:lpstr>
      <vt:lpstr>Creare coadă de comenzi</vt:lpstr>
      <vt:lpstr>Creare coadă de comenzi</vt:lpstr>
      <vt:lpstr>Creare coadă de comenzi</vt:lpstr>
      <vt:lpstr>Creare coadă de comenzi</vt:lpstr>
      <vt:lpstr>PowerPoint Presentation</vt:lpstr>
      <vt:lpstr>Creare program (grup de funcții)</vt:lpstr>
      <vt:lpstr>Creare program</vt:lpstr>
      <vt:lpstr>Creare program</vt:lpstr>
      <vt:lpstr>Creare program</vt:lpstr>
      <vt:lpstr>Creare program</vt:lpstr>
      <vt:lpstr>Creare program</vt:lpstr>
      <vt:lpstr>Creare program</vt:lpstr>
      <vt:lpstr>PowerPoint Presentation</vt:lpstr>
      <vt:lpstr>Compilare și link-are program</vt:lpstr>
      <vt:lpstr>Compilare și link-are program</vt:lpstr>
      <vt:lpstr>Compilare și link-are program</vt:lpstr>
      <vt:lpstr>Compilare și link-are program</vt:lpstr>
      <vt:lpstr>Compilare și link-are program</vt:lpstr>
      <vt:lpstr>Compilare și link-are program</vt:lpstr>
      <vt:lpstr>Compilare și link-are program</vt:lpstr>
      <vt:lpstr>Compilare și link-are program</vt:lpstr>
      <vt:lpstr>PowerPoint Presentation</vt:lpstr>
      <vt:lpstr>Informații despre compilare (warnings/errors)</vt:lpstr>
      <vt:lpstr>Informații despre compilare</vt:lpstr>
      <vt:lpstr>Informații despre compilare</vt:lpstr>
      <vt:lpstr>Informații despre compilare</vt:lpstr>
      <vt:lpstr>Informații despre compilare</vt:lpstr>
      <vt:lpstr>Informații despre compilare</vt:lpstr>
      <vt:lpstr>Informații despre compilare</vt:lpstr>
      <vt:lpstr>Informații despre compilare</vt:lpstr>
      <vt:lpstr>PowerPoint Presentation</vt:lpstr>
      <vt:lpstr>Creare kernel-ului care va fi rulat</vt:lpstr>
      <vt:lpstr>Creare kernel-ului care va fi rulat</vt:lpstr>
      <vt:lpstr>Creare kernel-ului care va fi rulat</vt:lpstr>
      <vt:lpstr>Creare kernel-ului care va fi rulat</vt:lpstr>
      <vt:lpstr>Creare kernel-ului care va fi rulat</vt:lpstr>
      <vt:lpstr>PowerPoint Presentation</vt:lpstr>
      <vt:lpstr>Setare argument apelare kernel-uri</vt:lpstr>
      <vt:lpstr>Setare argument apelare kernel-uri</vt:lpstr>
      <vt:lpstr>Setare argument apelare kernel-uri</vt:lpstr>
      <vt:lpstr>Setare argument apelare kernel-uri</vt:lpstr>
      <vt:lpstr>Setare argument apelare kernel-uri</vt:lpstr>
      <vt:lpstr>Setare argument apelare kernel-uri</vt:lpstr>
      <vt:lpstr>PowerPoint Presentation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PowerPoint Presentation</vt:lpstr>
      <vt:lpstr>Alocare memorie pe device</vt:lpstr>
      <vt:lpstr>Alocare memorie pe device</vt:lpstr>
      <vt:lpstr>Alocare memorie pe device</vt:lpstr>
      <vt:lpstr>Alocare memorie pe device</vt:lpstr>
      <vt:lpstr>Alocare memorie pe device</vt:lpstr>
      <vt:lpstr>Alocare memorie pe device</vt:lpstr>
      <vt:lpstr>Alocare memorie pe device</vt:lpstr>
      <vt:lpstr>PowerPoint Presentation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PowerPoint Presentation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PowerPoint Presentation</vt:lpstr>
      <vt:lpstr>Așteaptă terminarea operațiilor din coadă</vt:lpstr>
      <vt:lpstr>Așteaptă terminarea operațiilor din coadă</vt:lpstr>
      <vt:lpstr>Așteaptă terminarea operațiilor din coadă</vt:lpstr>
      <vt:lpstr>PowerPoint Presentation</vt:lpstr>
      <vt:lpstr>Dealocare resurse</vt:lpstr>
      <vt:lpstr>PowerPoint Presentation</vt:lpstr>
      <vt:lpstr>OpenCL C Language</vt:lpstr>
      <vt:lpstr>Address Space Qualifiers</vt:lpstr>
      <vt:lpstr>Built in Functions</vt:lpstr>
      <vt:lpstr>Synchronization</vt:lpstr>
      <vt:lpstr>Synchronization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2021-11-21T23:35:11Z</dcterms:modified>
</cp:coreProperties>
</file>